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e5722ae58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f70789a214567"/>
  </p:sldMasterIdLst>
  <p:sldIdLst>
    <p:sldId xmlns:r="http://schemas.openxmlformats.org/officeDocument/2006/relationships" id="256" r:id="R1f7189f15ae9465f"/>
    <p:sldId xmlns:r="http://schemas.openxmlformats.org/officeDocument/2006/relationships" id="257" r:id="R9f8bb6df17c242dd"/>
    <p:sldId xmlns:r="http://schemas.openxmlformats.org/officeDocument/2006/relationships" id="258" r:id="R154b82ea685d4e62"/>
    <p:sldId xmlns:r="http://schemas.openxmlformats.org/officeDocument/2006/relationships" id="259" r:id="R228423cad2b34224"/>
    <p:sldId xmlns:r="http://schemas.openxmlformats.org/officeDocument/2006/relationships" id="260" r:id="Rf16a6f063d3049c1"/>
    <p:sldId xmlns:r="http://schemas.openxmlformats.org/officeDocument/2006/relationships" id="261" r:id="R0240d445539b4279"/>
    <p:sldId xmlns:r="http://schemas.openxmlformats.org/officeDocument/2006/relationships" id="262" r:id="Rb37ddbe1179c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f70789a214567" /><Relationship Type="http://schemas.openxmlformats.org/officeDocument/2006/relationships/slide" Target="/ppt/slides/slide1.xml" Id="R1f7189f15ae9465f" /><Relationship Type="http://schemas.openxmlformats.org/officeDocument/2006/relationships/slide" Target="/ppt/slides/slide2.xml" Id="R9f8bb6df17c242dd" /><Relationship Type="http://schemas.openxmlformats.org/officeDocument/2006/relationships/slide" Target="/ppt/slides/slide3.xml" Id="R154b82ea685d4e62" /><Relationship Type="http://schemas.openxmlformats.org/officeDocument/2006/relationships/slide" Target="/ppt/slides/slide4.xml" Id="R228423cad2b34224" /><Relationship Type="http://schemas.openxmlformats.org/officeDocument/2006/relationships/slide" Target="/ppt/slides/slide5.xml" Id="Rf16a6f063d3049c1" /><Relationship Type="http://schemas.openxmlformats.org/officeDocument/2006/relationships/slide" Target="/ppt/slides/slide6.xml" Id="R0240d445539b4279" /><Relationship Type="http://schemas.openxmlformats.org/officeDocument/2006/relationships/slide" Target="/ppt/slides/slide7.xml" Id="Rb37ddbe1179c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9be71be11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dfb03a624a32" /><Relationship Type="http://schemas.openxmlformats.org/officeDocument/2006/relationships/theme" Target="/ppt/slideMasters/theme/theme1.xml" Id="Rd43d9c2fa4e8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ddfb03a62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e9dc76ac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9bd34d5e0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8d37e5049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ad8e0c89b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7f7fea10a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bc053b43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44517f49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LANGESUND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LANGESUND RØR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8 889 226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3 046 304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MAGNE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Sundbysenteret, Skolegangen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post@langesundror.no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www.langesundror.no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933 256 391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LANGESUND RØR AS</a:t>
            </a:r>
          </a:p>
        </p:txBody>
      </p:sp>
    </p:spTree>
  </p:cSld>
  <p:clrMapOvr>
    <a:masterClrMapping xmlns:a="http://schemas.openxmlformats.org/drawingml/2006/main"/>
  </p:clrMapOvr>
</p:sld>
</file>