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2360afa7a441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b78b6d29984e0a"/>
  </p:sldMasterIdLst>
  <p:sldIdLst>
    <p:sldId xmlns:r="http://schemas.openxmlformats.org/officeDocument/2006/relationships" id="256" r:id="R950b0accbb3c4bf3"/>
    <p:sldId xmlns:r="http://schemas.openxmlformats.org/officeDocument/2006/relationships" id="257" r:id="R3d4de6812cbf4662"/>
    <p:sldId xmlns:r="http://schemas.openxmlformats.org/officeDocument/2006/relationships" id="258" r:id="R01c44b528f4f4c9e"/>
    <p:sldId xmlns:r="http://schemas.openxmlformats.org/officeDocument/2006/relationships" id="259" r:id="R57ec328d80664395"/>
    <p:sldId xmlns:r="http://schemas.openxmlformats.org/officeDocument/2006/relationships" id="260" r:id="R6a71b2286aa74b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b78b6d29984e0a" /><Relationship Type="http://schemas.openxmlformats.org/officeDocument/2006/relationships/slide" Target="/ppt/slides/slide1.xml" Id="R950b0accbb3c4bf3" /><Relationship Type="http://schemas.openxmlformats.org/officeDocument/2006/relationships/slide" Target="/ppt/slides/slide2.xml" Id="R3d4de6812cbf4662" /><Relationship Type="http://schemas.openxmlformats.org/officeDocument/2006/relationships/slide" Target="/ppt/slides/slide3.xml" Id="R01c44b528f4f4c9e" /><Relationship Type="http://schemas.openxmlformats.org/officeDocument/2006/relationships/slide" Target="/ppt/slides/slide4.xml" Id="R57ec328d80664395" /><Relationship Type="http://schemas.openxmlformats.org/officeDocument/2006/relationships/slide" Target="/ppt/slides/slide5.xml" Id="R6a71b2286aa74b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519531fc3043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5f3ba4b144096" /><Relationship Type="http://schemas.openxmlformats.org/officeDocument/2006/relationships/theme" Target="/ppt/slideMasters/theme/theme1.xml" Id="R1aca04242fd149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25f3ba4b1440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b8031c5724a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e196992ae41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e980ac2ea44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5af76907246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54dedb1c5948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DYREVENELAG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DYREVENELAG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DYREVENELAG ble etablert [år] og holder til i Uggdal.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DYREVENELAG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DYREVENELAG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DYREVENELAG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Sauabakkane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5685 Uggdal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tysnesdyrevenelag@gmail.com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933 259 552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DYREVENELAG</a:t>
            </a:r>
          </a:p>
        </p:txBody>
      </p:sp>
    </p:spTree>
  </p:cSld>
  <p:clrMapOvr>
    <a:masterClrMapping xmlns:a="http://schemas.openxmlformats.org/drawingml/2006/main"/>
  </p:clrMapOvr>
</p:sld>
</file>