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ecef3b179b4d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097a72e7e4718"/>
  </p:sldMasterIdLst>
  <p:sldIdLst>
    <p:sldId xmlns:r="http://schemas.openxmlformats.org/officeDocument/2006/relationships" id="256" r:id="Rde5d4693c16b439e"/>
    <p:sldId xmlns:r="http://schemas.openxmlformats.org/officeDocument/2006/relationships" id="257" r:id="R3b3e028394df42d9"/>
    <p:sldId xmlns:r="http://schemas.openxmlformats.org/officeDocument/2006/relationships" id="258" r:id="Ra567ae2f7b0b4a20"/>
    <p:sldId xmlns:r="http://schemas.openxmlformats.org/officeDocument/2006/relationships" id="259" r:id="R9674ead95e5241ec"/>
    <p:sldId xmlns:r="http://schemas.openxmlformats.org/officeDocument/2006/relationships" id="260" r:id="Re92d4e01ef824eeb"/>
    <p:sldId xmlns:r="http://schemas.openxmlformats.org/officeDocument/2006/relationships" id="261" r:id="R52f917b06f6d4a07"/>
    <p:sldId xmlns:r="http://schemas.openxmlformats.org/officeDocument/2006/relationships" id="262" r:id="R5492d13060184f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097a72e7e4718" /><Relationship Type="http://schemas.openxmlformats.org/officeDocument/2006/relationships/slide" Target="/ppt/slides/slide1.xml" Id="Rde5d4693c16b439e" /><Relationship Type="http://schemas.openxmlformats.org/officeDocument/2006/relationships/slide" Target="/ppt/slides/slide2.xml" Id="R3b3e028394df42d9" /><Relationship Type="http://schemas.openxmlformats.org/officeDocument/2006/relationships/slide" Target="/ppt/slides/slide3.xml" Id="Ra567ae2f7b0b4a20" /><Relationship Type="http://schemas.openxmlformats.org/officeDocument/2006/relationships/slide" Target="/ppt/slides/slide4.xml" Id="R9674ead95e5241ec" /><Relationship Type="http://schemas.openxmlformats.org/officeDocument/2006/relationships/slide" Target="/ppt/slides/slide5.xml" Id="Re92d4e01ef824eeb" /><Relationship Type="http://schemas.openxmlformats.org/officeDocument/2006/relationships/slide" Target="/ppt/slides/slide6.xml" Id="R52f917b06f6d4a07" /><Relationship Type="http://schemas.openxmlformats.org/officeDocument/2006/relationships/slide" Target="/ppt/slides/slide7.xml" Id="R5492d13060184f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0e1967a9a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fcd8f24d5478e" /><Relationship Type="http://schemas.openxmlformats.org/officeDocument/2006/relationships/theme" Target="/ppt/slideMasters/theme/theme1.xml" Id="R4af02b7b290241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fcd8f24d5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869c0738b49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d7ff4c22e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bcd512c31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0ce2b681548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3bd15a0f0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953b03b834f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e1d4559b547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PECULIUM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PECULIUM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−1 314 788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586 020 545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655 462 225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64,9 %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FREDRIK NESLEIN  –  35,1 %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933 266 990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PECULIUM HOLDING AS</a:t>
            </a:r>
          </a:p>
        </p:txBody>
      </p:sp>
    </p:spTree>
  </p:cSld>
  <p:clrMapOvr>
    <a:masterClrMapping xmlns:a="http://schemas.openxmlformats.org/drawingml/2006/main"/>
  </p:clrMapOvr>
</p:sld>
</file>