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869245616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b09db95c014ed0"/>
  </p:sldMasterIdLst>
  <p:sldIdLst>
    <p:sldId xmlns:r="http://schemas.openxmlformats.org/officeDocument/2006/relationships" id="256" r:id="R43de6162ffcf4913"/>
    <p:sldId xmlns:r="http://schemas.openxmlformats.org/officeDocument/2006/relationships" id="257" r:id="Rfad60bf91a214b52"/>
    <p:sldId xmlns:r="http://schemas.openxmlformats.org/officeDocument/2006/relationships" id="258" r:id="R004986641ef240b5"/>
    <p:sldId xmlns:r="http://schemas.openxmlformats.org/officeDocument/2006/relationships" id="259" r:id="R6d06cd69ed684128"/>
    <p:sldId xmlns:r="http://schemas.openxmlformats.org/officeDocument/2006/relationships" id="260" r:id="R4d830a6807114c61"/>
    <p:sldId xmlns:r="http://schemas.openxmlformats.org/officeDocument/2006/relationships" id="261" r:id="R4934ad730b2d4a1a"/>
    <p:sldId xmlns:r="http://schemas.openxmlformats.org/officeDocument/2006/relationships" id="262" r:id="Ra8776ff2702b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09db95c014ed0" /><Relationship Type="http://schemas.openxmlformats.org/officeDocument/2006/relationships/slide" Target="/ppt/slides/slide1.xml" Id="R43de6162ffcf4913" /><Relationship Type="http://schemas.openxmlformats.org/officeDocument/2006/relationships/slide" Target="/ppt/slides/slide2.xml" Id="Rfad60bf91a214b52" /><Relationship Type="http://schemas.openxmlformats.org/officeDocument/2006/relationships/slide" Target="/ppt/slides/slide3.xml" Id="R004986641ef240b5" /><Relationship Type="http://schemas.openxmlformats.org/officeDocument/2006/relationships/slide" Target="/ppt/slides/slide4.xml" Id="R6d06cd69ed684128" /><Relationship Type="http://schemas.openxmlformats.org/officeDocument/2006/relationships/slide" Target="/ppt/slides/slide5.xml" Id="R4d830a6807114c61" /><Relationship Type="http://schemas.openxmlformats.org/officeDocument/2006/relationships/slide" Target="/ppt/slides/slide6.xml" Id="R4934ad730b2d4a1a" /><Relationship Type="http://schemas.openxmlformats.org/officeDocument/2006/relationships/slide" Target="/ppt/slides/slide7.xml" Id="Ra8776ff2702b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9864356dc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9590bc01b4d6c" /><Relationship Type="http://schemas.openxmlformats.org/officeDocument/2006/relationships/theme" Target="/ppt/slideMasters/theme/theme1.xml" Id="R22bddc1e1157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e9590bc01b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b78fc6fcf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38c1a67c340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eea8310c048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36754250c45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5e9dbb2ed41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af7706d2b4d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eb43da64e43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RUTILIA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RUTILIA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RUTILIA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RUTILIA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RUTILIA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RUTILIA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1 368 628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RUTILIA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ANDRE SLETTE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RUTILIA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Thurmanns gate 12C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933 270 165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RUTILIA AS</a:t>
            </a:r>
          </a:p>
        </p:txBody>
      </p:sp>
    </p:spTree>
  </p:cSld>
  <p:clrMapOvr>
    <a:masterClrMapping xmlns:a="http://schemas.openxmlformats.org/drawingml/2006/main"/>
  </p:clrMapOvr>
</p:sld>
</file>