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d062c68c7e4c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0571bf3cfd4e5f"/>
  </p:sldMasterIdLst>
  <p:sldIdLst>
    <p:sldId xmlns:r="http://schemas.openxmlformats.org/officeDocument/2006/relationships" id="256" r:id="R37f2136557d34936"/>
    <p:sldId xmlns:r="http://schemas.openxmlformats.org/officeDocument/2006/relationships" id="257" r:id="R4ba227395c2e4018"/>
    <p:sldId xmlns:r="http://schemas.openxmlformats.org/officeDocument/2006/relationships" id="258" r:id="R8cf986062a004d4b"/>
    <p:sldId xmlns:r="http://schemas.openxmlformats.org/officeDocument/2006/relationships" id="259" r:id="Ra1658ad7b736459e"/>
    <p:sldId xmlns:r="http://schemas.openxmlformats.org/officeDocument/2006/relationships" id="260" r:id="R7db84a4bc23b42d6"/>
    <p:sldId xmlns:r="http://schemas.openxmlformats.org/officeDocument/2006/relationships" id="261" r:id="R265ff30d903141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0571bf3cfd4e5f" /><Relationship Type="http://schemas.openxmlformats.org/officeDocument/2006/relationships/slide" Target="/ppt/slides/slide1.xml" Id="R37f2136557d34936" /><Relationship Type="http://schemas.openxmlformats.org/officeDocument/2006/relationships/slide" Target="/ppt/slides/slide2.xml" Id="R4ba227395c2e4018" /><Relationship Type="http://schemas.openxmlformats.org/officeDocument/2006/relationships/slide" Target="/ppt/slides/slide3.xml" Id="R8cf986062a004d4b" /><Relationship Type="http://schemas.openxmlformats.org/officeDocument/2006/relationships/slide" Target="/ppt/slides/slide4.xml" Id="Ra1658ad7b736459e" /><Relationship Type="http://schemas.openxmlformats.org/officeDocument/2006/relationships/slide" Target="/ppt/slides/slide5.xml" Id="R7db84a4bc23b42d6" /><Relationship Type="http://schemas.openxmlformats.org/officeDocument/2006/relationships/slide" Target="/ppt/slides/slide6.xml" Id="R265ff30d903141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e0bdefae0841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be877daae8417d" /><Relationship Type="http://schemas.openxmlformats.org/officeDocument/2006/relationships/theme" Target="/ppt/slideMasters/theme/theme1.xml" Id="R33d292ac73a746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be877daae841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af2273037848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b23ddd4ecf49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0706c0e7c940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74ee42b8844f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e7c07d694943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1cce13dbe547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RANBO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Goastemmen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4073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933 276 708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