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b1f78d19c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a20c91121641bd"/>
  </p:sldMasterIdLst>
  <p:sldIdLst>
    <p:sldId xmlns:r="http://schemas.openxmlformats.org/officeDocument/2006/relationships" id="256" r:id="Rfc1ebfde29154202"/>
    <p:sldId xmlns:r="http://schemas.openxmlformats.org/officeDocument/2006/relationships" id="257" r:id="Rb852ed15be20498e"/>
    <p:sldId xmlns:r="http://schemas.openxmlformats.org/officeDocument/2006/relationships" id="258" r:id="Rada08e7a74694e4f"/>
    <p:sldId xmlns:r="http://schemas.openxmlformats.org/officeDocument/2006/relationships" id="259" r:id="Ra499921ea14f4340"/>
    <p:sldId xmlns:r="http://schemas.openxmlformats.org/officeDocument/2006/relationships" id="260" r:id="R8309e9568c77471c"/>
    <p:sldId xmlns:r="http://schemas.openxmlformats.org/officeDocument/2006/relationships" id="261" r:id="R336f5387e5b046f3"/>
    <p:sldId xmlns:r="http://schemas.openxmlformats.org/officeDocument/2006/relationships" id="262" r:id="R23c9da03d11f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20c91121641bd" /><Relationship Type="http://schemas.openxmlformats.org/officeDocument/2006/relationships/slide" Target="/ppt/slides/slide1.xml" Id="Rfc1ebfde29154202" /><Relationship Type="http://schemas.openxmlformats.org/officeDocument/2006/relationships/slide" Target="/ppt/slides/slide2.xml" Id="Rb852ed15be20498e" /><Relationship Type="http://schemas.openxmlformats.org/officeDocument/2006/relationships/slide" Target="/ppt/slides/slide3.xml" Id="Rada08e7a74694e4f" /><Relationship Type="http://schemas.openxmlformats.org/officeDocument/2006/relationships/slide" Target="/ppt/slides/slide4.xml" Id="Ra499921ea14f4340" /><Relationship Type="http://schemas.openxmlformats.org/officeDocument/2006/relationships/slide" Target="/ppt/slides/slide5.xml" Id="R8309e9568c77471c" /><Relationship Type="http://schemas.openxmlformats.org/officeDocument/2006/relationships/slide" Target="/ppt/slides/slide6.xml" Id="R336f5387e5b046f3" /><Relationship Type="http://schemas.openxmlformats.org/officeDocument/2006/relationships/slide" Target="/ppt/slides/slide7.xml" Id="R23c9da03d11f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9967d5629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8df9e0ffc4972" /><Relationship Type="http://schemas.openxmlformats.org/officeDocument/2006/relationships/theme" Target="/ppt/slideMasters/theme/theme1.xml" Id="Rb7d9eefcb661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8df9e0ffc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4f0a72f204a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fc7a0b7de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ce02ee3ba45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6ea204260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18eea3994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bc0b8c57240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3de0abb5042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