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cc9af1a41646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524044e4f84a30"/>
  </p:sldMasterIdLst>
  <p:sldIdLst>
    <p:sldId xmlns:r="http://schemas.openxmlformats.org/officeDocument/2006/relationships" id="256" r:id="R947a9755fda64324"/>
    <p:sldId xmlns:r="http://schemas.openxmlformats.org/officeDocument/2006/relationships" id="257" r:id="R9c91374fc8704a59"/>
    <p:sldId xmlns:r="http://schemas.openxmlformats.org/officeDocument/2006/relationships" id="258" r:id="Rb9806c768bea4482"/>
    <p:sldId xmlns:r="http://schemas.openxmlformats.org/officeDocument/2006/relationships" id="259" r:id="R24493404771740f4"/>
    <p:sldId xmlns:r="http://schemas.openxmlformats.org/officeDocument/2006/relationships" id="260" r:id="R54a02713127d4116"/>
    <p:sldId xmlns:r="http://schemas.openxmlformats.org/officeDocument/2006/relationships" id="261" r:id="R03a156daf6d0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24044e4f84a30" /><Relationship Type="http://schemas.openxmlformats.org/officeDocument/2006/relationships/slide" Target="/ppt/slides/slide1.xml" Id="R947a9755fda64324" /><Relationship Type="http://schemas.openxmlformats.org/officeDocument/2006/relationships/slide" Target="/ppt/slides/slide2.xml" Id="R9c91374fc8704a59" /><Relationship Type="http://schemas.openxmlformats.org/officeDocument/2006/relationships/slide" Target="/ppt/slides/slide3.xml" Id="Rb9806c768bea4482" /><Relationship Type="http://schemas.openxmlformats.org/officeDocument/2006/relationships/slide" Target="/ppt/slides/slide4.xml" Id="R24493404771740f4" /><Relationship Type="http://schemas.openxmlformats.org/officeDocument/2006/relationships/slide" Target="/ppt/slides/slide5.xml" Id="R54a02713127d4116" /><Relationship Type="http://schemas.openxmlformats.org/officeDocument/2006/relationships/slide" Target="/ppt/slides/slide6.xml" Id="R03a156daf6d0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2408737fa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7f2da34a240d6" /><Relationship Type="http://schemas.openxmlformats.org/officeDocument/2006/relationships/theme" Target="/ppt/slideMasters/theme/theme1.xml" Id="R5620c8881144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7f2da34a2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b2e6d47b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f9fb6304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7bd57093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2600e1364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5d627f638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79cab46a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Ringshusveien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thor@sandrevisjon.no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933 277 240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REVISJON AS</a:t>
            </a:r>
          </a:p>
        </p:txBody>
      </p:sp>
    </p:spTree>
  </p:cSld>
  <p:clrMapOvr>
    <a:masterClrMapping xmlns:a="http://schemas.openxmlformats.org/drawingml/2006/main"/>
  </p:clrMapOvr>
</p:sld>
</file>