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e025beb86e44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eef922cf33405f"/>
  </p:sldMasterIdLst>
  <p:sldIdLst>
    <p:sldId xmlns:r="http://schemas.openxmlformats.org/officeDocument/2006/relationships" id="256" r:id="R722ead65a44a4b9b"/>
    <p:sldId xmlns:r="http://schemas.openxmlformats.org/officeDocument/2006/relationships" id="257" r:id="R0d00f545b00d4742"/>
    <p:sldId xmlns:r="http://schemas.openxmlformats.org/officeDocument/2006/relationships" id="258" r:id="Rfea399995420403d"/>
    <p:sldId xmlns:r="http://schemas.openxmlformats.org/officeDocument/2006/relationships" id="259" r:id="R5e451dd2a0ed48e3"/>
    <p:sldId xmlns:r="http://schemas.openxmlformats.org/officeDocument/2006/relationships" id="260" r:id="Rbc31b2da88bb465f"/>
    <p:sldId xmlns:r="http://schemas.openxmlformats.org/officeDocument/2006/relationships" id="261" r:id="R6d4e2e481c8a4fc4"/>
    <p:sldId xmlns:r="http://schemas.openxmlformats.org/officeDocument/2006/relationships" id="262" r:id="Rd8107d5995574d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eef922cf33405f" /><Relationship Type="http://schemas.openxmlformats.org/officeDocument/2006/relationships/slide" Target="/ppt/slides/slide1.xml" Id="R722ead65a44a4b9b" /><Relationship Type="http://schemas.openxmlformats.org/officeDocument/2006/relationships/slide" Target="/ppt/slides/slide2.xml" Id="R0d00f545b00d4742" /><Relationship Type="http://schemas.openxmlformats.org/officeDocument/2006/relationships/slide" Target="/ppt/slides/slide3.xml" Id="Rfea399995420403d" /><Relationship Type="http://schemas.openxmlformats.org/officeDocument/2006/relationships/slide" Target="/ppt/slides/slide4.xml" Id="R5e451dd2a0ed48e3" /><Relationship Type="http://schemas.openxmlformats.org/officeDocument/2006/relationships/slide" Target="/ppt/slides/slide5.xml" Id="Rbc31b2da88bb465f" /><Relationship Type="http://schemas.openxmlformats.org/officeDocument/2006/relationships/slide" Target="/ppt/slides/slide6.xml" Id="R6d4e2e481c8a4fc4" /><Relationship Type="http://schemas.openxmlformats.org/officeDocument/2006/relationships/slide" Target="/ppt/slides/slide7.xml" Id="Rd8107d5995574d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22ab92a8642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7993e9aa1458f" /><Relationship Type="http://schemas.openxmlformats.org/officeDocument/2006/relationships/theme" Target="/ppt/slideMasters/theme/theme1.xml" Id="R8ed4c359b01d4e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37993e9aa145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1b72b36b74a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50e4f74544a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05cf3af5d4c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0304b001c42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0162406604d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80d8ec8f349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8306248ce48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GLENDEGÅRDEN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GLENDEGÅRDEN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713 203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339 620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5 051 094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5 825 338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GLENDE  –  56,2 %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MARTA KRAMVIKEN GLENDE  –  19,2 %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DIDRIK GLENDE  –  19,2 %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ADA ELISABETH DALBY GLENDE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GLENDEGÅRDEN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933 281 574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GLENDEGÅRDEN AS</a:t>
            </a:r>
          </a:p>
        </p:txBody>
      </p:sp>
    </p:spTree>
  </p:cSld>
  <p:clrMapOvr>
    <a:masterClrMapping xmlns:a="http://schemas.openxmlformats.org/drawingml/2006/main"/>
  </p:clrMapOvr>
</p:sld>
</file>