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0e3f3cacd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298466678499b"/>
  </p:sldMasterIdLst>
  <p:sldIdLst>
    <p:sldId xmlns:r="http://schemas.openxmlformats.org/officeDocument/2006/relationships" id="256" r:id="R6044d9287709427f"/>
    <p:sldId xmlns:r="http://schemas.openxmlformats.org/officeDocument/2006/relationships" id="257" r:id="R6946c54062c64024"/>
    <p:sldId xmlns:r="http://schemas.openxmlformats.org/officeDocument/2006/relationships" id="258" r:id="R503f65a0df194c5b"/>
    <p:sldId xmlns:r="http://schemas.openxmlformats.org/officeDocument/2006/relationships" id="259" r:id="R2de5405c42e54de6"/>
    <p:sldId xmlns:r="http://schemas.openxmlformats.org/officeDocument/2006/relationships" id="260" r:id="R527324198a0242f3"/>
    <p:sldId xmlns:r="http://schemas.openxmlformats.org/officeDocument/2006/relationships" id="261" r:id="R809140e1930a4dcd"/>
    <p:sldId xmlns:r="http://schemas.openxmlformats.org/officeDocument/2006/relationships" id="262" r:id="Rc4f464d2eb7e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298466678499b" /><Relationship Type="http://schemas.openxmlformats.org/officeDocument/2006/relationships/slide" Target="/ppt/slides/slide1.xml" Id="R6044d9287709427f" /><Relationship Type="http://schemas.openxmlformats.org/officeDocument/2006/relationships/slide" Target="/ppt/slides/slide2.xml" Id="R6946c54062c64024" /><Relationship Type="http://schemas.openxmlformats.org/officeDocument/2006/relationships/slide" Target="/ppt/slides/slide3.xml" Id="R503f65a0df194c5b" /><Relationship Type="http://schemas.openxmlformats.org/officeDocument/2006/relationships/slide" Target="/ppt/slides/slide4.xml" Id="R2de5405c42e54de6" /><Relationship Type="http://schemas.openxmlformats.org/officeDocument/2006/relationships/slide" Target="/ppt/slides/slide5.xml" Id="R527324198a0242f3" /><Relationship Type="http://schemas.openxmlformats.org/officeDocument/2006/relationships/slide" Target="/ppt/slides/slide6.xml" Id="R809140e1930a4dcd" /><Relationship Type="http://schemas.openxmlformats.org/officeDocument/2006/relationships/slide" Target="/ppt/slides/slide7.xml" Id="Rc4f464d2eb7e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91d4e3a79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088ca5a8c4c1b" /><Relationship Type="http://schemas.openxmlformats.org/officeDocument/2006/relationships/theme" Target="/ppt/slideMasters/theme/theme1.xml" Id="Ra347e8e75723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2088ca5a8c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69b6fa192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2345f18c8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4db86ea9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9ac696514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52d2500a1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1c93d79b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27b10b5e4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LØYPE ANLEGGSDRIFT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LØYPE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LØYPE ANLEGGSDRIFT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LØYPE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LØYPE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LØYPE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192 350 510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13 215 271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10 316 114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23 068 818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97 797 209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LØYPE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LØYPE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LØYPE ANLEGGSDRIFT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Østringsvegen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firmapost@loype.no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www.loype.no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933 283 607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LØYPE ANLEGGSDRIFT AS</a:t>
            </a:r>
          </a:p>
        </p:txBody>
      </p:sp>
    </p:spTree>
  </p:cSld>
  <p:clrMapOvr>
    <a:masterClrMapping xmlns:a="http://schemas.openxmlformats.org/drawingml/2006/main"/>
  </p:clrMapOvr>
</p:sld>
</file>