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d10aeba6c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f97bbc8ff487a"/>
  </p:sldMasterIdLst>
  <p:sldIdLst>
    <p:sldId xmlns:r="http://schemas.openxmlformats.org/officeDocument/2006/relationships" id="256" r:id="R53211fd5a13e45e1"/>
    <p:sldId xmlns:r="http://schemas.openxmlformats.org/officeDocument/2006/relationships" id="257" r:id="R25497abb9065464b"/>
    <p:sldId xmlns:r="http://schemas.openxmlformats.org/officeDocument/2006/relationships" id="258" r:id="R0aa388e3fc664574"/>
    <p:sldId xmlns:r="http://schemas.openxmlformats.org/officeDocument/2006/relationships" id="259" r:id="R22982ff4f91741a1"/>
    <p:sldId xmlns:r="http://schemas.openxmlformats.org/officeDocument/2006/relationships" id="260" r:id="R6bc43ac51dc14b1b"/>
    <p:sldId xmlns:r="http://schemas.openxmlformats.org/officeDocument/2006/relationships" id="261" r:id="Re17b492438c8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f97bbc8ff487a" /><Relationship Type="http://schemas.openxmlformats.org/officeDocument/2006/relationships/slide" Target="/ppt/slides/slide1.xml" Id="R53211fd5a13e45e1" /><Relationship Type="http://schemas.openxmlformats.org/officeDocument/2006/relationships/slide" Target="/ppt/slides/slide2.xml" Id="R25497abb9065464b" /><Relationship Type="http://schemas.openxmlformats.org/officeDocument/2006/relationships/slide" Target="/ppt/slides/slide3.xml" Id="R0aa388e3fc664574" /><Relationship Type="http://schemas.openxmlformats.org/officeDocument/2006/relationships/slide" Target="/ppt/slides/slide4.xml" Id="R22982ff4f91741a1" /><Relationship Type="http://schemas.openxmlformats.org/officeDocument/2006/relationships/slide" Target="/ppt/slides/slide5.xml" Id="R6bc43ac51dc14b1b" /><Relationship Type="http://schemas.openxmlformats.org/officeDocument/2006/relationships/slide" Target="/ppt/slides/slide6.xml" Id="Re17b492438c8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b6c24335a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f87713ebb417d" /><Relationship Type="http://schemas.openxmlformats.org/officeDocument/2006/relationships/theme" Target="/ppt/slideMasters/theme/theme1.xml" Id="Rb9008ab2571c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f87713ebb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a0a8cd642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62238bda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27a202c61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8a88360b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3bd834326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763d8fab2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REGNSKAP OG ØKONOMI - CHRISTINE BEATE BERNT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REGNSKAP OG ØKONOMI - CHRISTINE BEATE BERNT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REGNSKAP OG ØKONOMI - CHRISTINE BEATE BERNT ble etablert [år] og holder til i Knarrevik.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REGNSKAP OG ØKONOMI - CHRISTINE BEATE BERNT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REGNSKAP OG ØKONOMI - CHRISTINE BEATE BERNT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REGNSKAP OG ØKONOMI - CHRISTINE BEATE BERNT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1 937 293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1 273 560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REGNSKAP OG ØKONOMI - CHRISTINE BEATE BERNT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Knappen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5355 Knarrevik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cregnskapogokonomi@gmail.com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933 291 774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REGNSKAP OG ØKONOMI - CHRISTINE BEATE BERNT</a:t>
            </a:r>
          </a:p>
        </p:txBody>
      </p:sp>
    </p:spTree>
  </p:cSld>
  <p:clrMapOvr>
    <a:masterClrMapping xmlns:a="http://schemas.openxmlformats.org/drawingml/2006/main"/>
  </p:clrMapOvr>
</p:sld>
</file>