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27aef30f7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037864f034ab0"/>
  </p:sldMasterIdLst>
  <p:sldIdLst>
    <p:sldId xmlns:r="http://schemas.openxmlformats.org/officeDocument/2006/relationships" id="256" r:id="R424ffb1573f143b2"/>
    <p:sldId xmlns:r="http://schemas.openxmlformats.org/officeDocument/2006/relationships" id="257" r:id="Rf9fead36c6384743"/>
    <p:sldId xmlns:r="http://schemas.openxmlformats.org/officeDocument/2006/relationships" id="258" r:id="Rcd9cc025c7cd4c83"/>
    <p:sldId xmlns:r="http://schemas.openxmlformats.org/officeDocument/2006/relationships" id="259" r:id="Rc567f1af59cb486b"/>
    <p:sldId xmlns:r="http://schemas.openxmlformats.org/officeDocument/2006/relationships" id="260" r:id="R351199962e5246ee"/>
    <p:sldId xmlns:r="http://schemas.openxmlformats.org/officeDocument/2006/relationships" id="261" r:id="R8cd0002da195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037864f034ab0" /><Relationship Type="http://schemas.openxmlformats.org/officeDocument/2006/relationships/slide" Target="/ppt/slides/slide1.xml" Id="R424ffb1573f143b2" /><Relationship Type="http://schemas.openxmlformats.org/officeDocument/2006/relationships/slide" Target="/ppt/slides/slide2.xml" Id="Rf9fead36c6384743" /><Relationship Type="http://schemas.openxmlformats.org/officeDocument/2006/relationships/slide" Target="/ppt/slides/slide3.xml" Id="Rcd9cc025c7cd4c83" /><Relationship Type="http://schemas.openxmlformats.org/officeDocument/2006/relationships/slide" Target="/ppt/slides/slide4.xml" Id="Rc567f1af59cb486b" /><Relationship Type="http://schemas.openxmlformats.org/officeDocument/2006/relationships/slide" Target="/ppt/slides/slide5.xml" Id="R351199962e5246ee" /><Relationship Type="http://schemas.openxmlformats.org/officeDocument/2006/relationships/slide" Target="/ppt/slides/slide6.xml" Id="R8cd0002da195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b4d55bf3d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e98f6b03441f9" /><Relationship Type="http://schemas.openxmlformats.org/officeDocument/2006/relationships/theme" Target="/ppt/slideMasters/theme/theme1.xml" Id="R3288568b7fa6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e98f6b034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9c166f5f3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fe288afa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90859773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1904bdffc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b8cdd1c79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79fd0e38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ENTREPRENØR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6 869 477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−819 074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Vilbergvegen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933 295 141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ENTREPRENØR AS</a:t>
            </a:r>
          </a:p>
        </p:txBody>
      </p:sp>
    </p:spTree>
  </p:cSld>
  <p:clrMapOvr>
    <a:masterClrMapping xmlns:a="http://schemas.openxmlformats.org/drawingml/2006/main"/>
  </p:clrMapOvr>
</p:sld>
</file>