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91787f40384c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dd6a3420048ef"/>
  </p:sldMasterIdLst>
  <p:sldIdLst>
    <p:sldId xmlns:r="http://schemas.openxmlformats.org/officeDocument/2006/relationships" id="256" r:id="R69a8af9677e14cb8"/>
    <p:sldId xmlns:r="http://schemas.openxmlformats.org/officeDocument/2006/relationships" id="257" r:id="Rabe2ba1009034591"/>
    <p:sldId xmlns:r="http://schemas.openxmlformats.org/officeDocument/2006/relationships" id="258" r:id="Rb59359b6af534ad3"/>
    <p:sldId xmlns:r="http://schemas.openxmlformats.org/officeDocument/2006/relationships" id="259" r:id="Rb2acab51affe4cb2"/>
    <p:sldId xmlns:r="http://schemas.openxmlformats.org/officeDocument/2006/relationships" id="260" r:id="Re65e1f5a7f394b33"/>
    <p:sldId xmlns:r="http://schemas.openxmlformats.org/officeDocument/2006/relationships" id="261" r:id="R8949b4b668344a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dd6a3420048ef" /><Relationship Type="http://schemas.openxmlformats.org/officeDocument/2006/relationships/slide" Target="/ppt/slides/slide1.xml" Id="R69a8af9677e14cb8" /><Relationship Type="http://schemas.openxmlformats.org/officeDocument/2006/relationships/slide" Target="/ppt/slides/slide2.xml" Id="Rabe2ba1009034591" /><Relationship Type="http://schemas.openxmlformats.org/officeDocument/2006/relationships/slide" Target="/ppt/slides/slide3.xml" Id="Rb59359b6af534ad3" /><Relationship Type="http://schemas.openxmlformats.org/officeDocument/2006/relationships/slide" Target="/ppt/slides/slide4.xml" Id="Rb2acab51affe4cb2" /><Relationship Type="http://schemas.openxmlformats.org/officeDocument/2006/relationships/slide" Target="/ppt/slides/slide5.xml" Id="Re65e1f5a7f394b33" /><Relationship Type="http://schemas.openxmlformats.org/officeDocument/2006/relationships/slide" Target="/ppt/slides/slide6.xml" Id="R8949b4b668344a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92d5a5d9a4e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c717c77ef4319" /><Relationship Type="http://schemas.openxmlformats.org/officeDocument/2006/relationships/theme" Target="/ppt/slideMasters/theme/theme1.xml" Id="Rf1a1e89b5c45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8c717c77ef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80fc65b90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9855287ca41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4decbcc6c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66e097be345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4d4ebae1f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be392d176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T&amp;B HANSEN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T&amp;B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T&amp;B HANSEN INSTALLASJON AS ble etablert [år] og holder til i Sørum.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T&amp;B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T&amp;B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T&amp;B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15 673 682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825 039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6 446 737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T&amp;B HANSEN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Haldenveien 315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1923 Sørum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933 297 047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T&amp;B HANSEN INSTALLASJON AS</a:t>
            </a:r>
          </a:p>
        </p:txBody>
      </p:sp>
    </p:spTree>
  </p:cSld>
  <p:clrMapOvr>
    <a:masterClrMapping xmlns:a="http://schemas.openxmlformats.org/drawingml/2006/main"/>
  </p:clrMapOvr>
</p:sld>
</file>