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53e609a954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cc29b130524b7a"/>
  </p:sldMasterIdLst>
  <p:sldIdLst>
    <p:sldId xmlns:r="http://schemas.openxmlformats.org/officeDocument/2006/relationships" id="256" r:id="R1056a8e6bfbb407d"/>
    <p:sldId xmlns:r="http://schemas.openxmlformats.org/officeDocument/2006/relationships" id="257" r:id="R717fcea50d204553"/>
    <p:sldId xmlns:r="http://schemas.openxmlformats.org/officeDocument/2006/relationships" id="258" r:id="R77c08f8b4fd445df"/>
    <p:sldId xmlns:r="http://schemas.openxmlformats.org/officeDocument/2006/relationships" id="259" r:id="R0e387c0601d54267"/>
    <p:sldId xmlns:r="http://schemas.openxmlformats.org/officeDocument/2006/relationships" id="260" r:id="R189b9bb5c1164af6"/>
    <p:sldId xmlns:r="http://schemas.openxmlformats.org/officeDocument/2006/relationships" id="261" r:id="Rc556c8ecd1c34936"/>
    <p:sldId xmlns:r="http://schemas.openxmlformats.org/officeDocument/2006/relationships" id="262" r:id="Rdcd07e3caeb542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c29b130524b7a" /><Relationship Type="http://schemas.openxmlformats.org/officeDocument/2006/relationships/slide" Target="/ppt/slides/slide1.xml" Id="R1056a8e6bfbb407d" /><Relationship Type="http://schemas.openxmlformats.org/officeDocument/2006/relationships/slide" Target="/ppt/slides/slide2.xml" Id="R717fcea50d204553" /><Relationship Type="http://schemas.openxmlformats.org/officeDocument/2006/relationships/slide" Target="/ppt/slides/slide3.xml" Id="R77c08f8b4fd445df" /><Relationship Type="http://schemas.openxmlformats.org/officeDocument/2006/relationships/slide" Target="/ppt/slides/slide4.xml" Id="R0e387c0601d54267" /><Relationship Type="http://schemas.openxmlformats.org/officeDocument/2006/relationships/slide" Target="/ppt/slides/slide5.xml" Id="R189b9bb5c1164af6" /><Relationship Type="http://schemas.openxmlformats.org/officeDocument/2006/relationships/slide" Target="/ppt/slides/slide6.xml" Id="Rc556c8ecd1c34936" /><Relationship Type="http://schemas.openxmlformats.org/officeDocument/2006/relationships/slide" Target="/ppt/slides/slide7.xml" Id="Rdcd07e3caeb542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9a8af995146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4738dee384111" /><Relationship Type="http://schemas.openxmlformats.org/officeDocument/2006/relationships/theme" Target="/ppt/slideMasters/theme/theme1.xml" Id="R1d3a139223c941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14738dee38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752febb1f4b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eaa18d0f54f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1b6bc7d424f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42711c165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d21ad03464d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cc64d4e4c45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20a15dcaf4b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LUSTER ENERGIVERK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LUSTER ENERGIVERK AS ble etablert [år] og holder til i Gaupne.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23 677 000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199 671 000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LUSTER KOMMUNE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LUSTER SPAREBANK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LUSTER ALMENNING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 FORSIKRING ASA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YTTRI JAN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Gaupnegrandane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6868 Gaupne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firmapost@lusterenergiverk.no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lusterenergiverk.no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933 297 292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ENERGIVERK AS</a:t>
            </a:r>
          </a:p>
        </p:txBody>
      </p:sp>
    </p:spTree>
  </p:cSld>
  <p:clrMapOvr>
    <a:masterClrMapping xmlns:a="http://schemas.openxmlformats.org/drawingml/2006/main"/>
  </p:clrMapOvr>
</p:sld>
</file>