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d217fe1db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37256501b4d4c"/>
  </p:sldMasterIdLst>
  <p:sldIdLst>
    <p:sldId xmlns:r="http://schemas.openxmlformats.org/officeDocument/2006/relationships" id="256" r:id="R09da84cfff8440d4"/>
    <p:sldId xmlns:r="http://schemas.openxmlformats.org/officeDocument/2006/relationships" id="257" r:id="R6ba57846c2904927"/>
    <p:sldId xmlns:r="http://schemas.openxmlformats.org/officeDocument/2006/relationships" id="258" r:id="R67df692f4aab4087"/>
    <p:sldId xmlns:r="http://schemas.openxmlformats.org/officeDocument/2006/relationships" id="259" r:id="Rc3603f7b4426485d"/>
    <p:sldId xmlns:r="http://schemas.openxmlformats.org/officeDocument/2006/relationships" id="260" r:id="R257b925569c944ee"/>
    <p:sldId xmlns:r="http://schemas.openxmlformats.org/officeDocument/2006/relationships" id="261" r:id="R7628829931434c9b"/>
    <p:sldId xmlns:r="http://schemas.openxmlformats.org/officeDocument/2006/relationships" id="262" r:id="R8374e794b598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37256501b4d4c" /><Relationship Type="http://schemas.openxmlformats.org/officeDocument/2006/relationships/slide" Target="/ppt/slides/slide1.xml" Id="R09da84cfff8440d4" /><Relationship Type="http://schemas.openxmlformats.org/officeDocument/2006/relationships/slide" Target="/ppt/slides/slide2.xml" Id="R6ba57846c2904927" /><Relationship Type="http://schemas.openxmlformats.org/officeDocument/2006/relationships/slide" Target="/ppt/slides/slide3.xml" Id="R67df692f4aab4087" /><Relationship Type="http://schemas.openxmlformats.org/officeDocument/2006/relationships/slide" Target="/ppt/slides/slide4.xml" Id="Rc3603f7b4426485d" /><Relationship Type="http://schemas.openxmlformats.org/officeDocument/2006/relationships/slide" Target="/ppt/slides/slide5.xml" Id="R257b925569c944ee" /><Relationship Type="http://schemas.openxmlformats.org/officeDocument/2006/relationships/slide" Target="/ppt/slides/slide6.xml" Id="R7628829931434c9b" /><Relationship Type="http://schemas.openxmlformats.org/officeDocument/2006/relationships/slide" Target="/ppt/slides/slide7.xml" Id="R8374e794b598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bffaaa9eb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0ae0bd024a87" /><Relationship Type="http://schemas.openxmlformats.org/officeDocument/2006/relationships/theme" Target="/ppt/slideMasters/theme/theme1.xml" Id="Rfe5665e4ecbd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a0ae0bd02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ab26420e8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53c860c6a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742a74469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dbf8744c6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f9e6a67ca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5784aa1134b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14bb4237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BEMANNING NORD-NORGE AVD HÅLOGALAND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BEMANNING NORD-NORGE AVD HÅLOGALAND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4 770 347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754 439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MARIANN FRANTZEN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Ervikveien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9402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933 303 276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BEMANNING NORD-NORGE AVD HÅLOGALAND AS</a:t>
            </a:r>
          </a:p>
        </p:txBody>
      </p:sp>
    </p:spTree>
  </p:cSld>
  <p:clrMapOvr>
    <a:masterClrMapping xmlns:a="http://schemas.openxmlformats.org/drawingml/2006/main"/>
  </p:clrMapOvr>
</p:sld>
</file>