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46aeb80cc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79b7c5eb448cb"/>
  </p:sldMasterIdLst>
  <p:sldIdLst>
    <p:sldId xmlns:r="http://schemas.openxmlformats.org/officeDocument/2006/relationships" id="256" r:id="R4f38f18f3eb8440b"/>
    <p:sldId xmlns:r="http://schemas.openxmlformats.org/officeDocument/2006/relationships" id="257" r:id="Rc9e04d35e01a4e86"/>
    <p:sldId xmlns:r="http://schemas.openxmlformats.org/officeDocument/2006/relationships" id="258" r:id="Rca1691fec1834439"/>
    <p:sldId xmlns:r="http://schemas.openxmlformats.org/officeDocument/2006/relationships" id="259" r:id="R66e2d032a8f24c73"/>
    <p:sldId xmlns:r="http://schemas.openxmlformats.org/officeDocument/2006/relationships" id="260" r:id="R0188dc81ddef402f"/>
    <p:sldId xmlns:r="http://schemas.openxmlformats.org/officeDocument/2006/relationships" id="261" r:id="Rb46a891747dc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79b7c5eb448cb" /><Relationship Type="http://schemas.openxmlformats.org/officeDocument/2006/relationships/slide" Target="/ppt/slides/slide1.xml" Id="R4f38f18f3eb8440b" /><Relationship Type="http://schemas.openxmlformats.org/officeDocument/2006/relationships/slide" Target="/ppt/slides/slide2.xml" Id="Rc9e04d35e01a4e86" /><Relationship Type="http://schemas.openxmlformats.org/officeDocument/2006/relationships/slide" Target="/ppt/slides/slide3.xml" Id="Rca1691fec1834439" /><Relationship Type="http://schemas.openxmlformats.org/officeDocument/2006/relationships/slide" Target="/ppt/slides/slide4.xml" Id="R66e2d032a8f24c73" /><Relationship Type="http://schemas.openxmlformats.org/officeDocument/2006/relationships/slide" Target="/ppt/slides/slide5.xml" Id="R0188dc81ddef402f" /><Relationship Type="http://schemas.openxmlformats.org/officeDocument/2006/relationships/slide" Target="/ppt/slides/slide6.xml" Id="Rb46a891747dc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7433c0be7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b73006f044c49" /><Relationship Type="http://schemas.openxmlformats.org/officeDocument/2006/relationships/theme" Target="/ppt/slideMasters/theme/theme1.xml" Id="R7667dec121a8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b73006f04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dcd164c74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4e75ac0d3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7076393e3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8b9962a1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f87ee065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f7ebbafd5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MASKIN-TRANSPORT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MASKIN-TRANSPORT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MASKIN-TRANSPORT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MASKIN-TRANSPORT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MASKIN-TRANSPORT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MASKIN-TRANSPORT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27 977 382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11 496 426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22 484 585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MASKIN-TRANSPORT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933 303 950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MASKIN-TRANSPORT AS</a:t>
            </a:r>
          </a:p>
        </p:txBody>
      </p:sp>
    </p:spTree>
  </p:cSld>
  <p:clrMapOvr>
    <a:masterClrMapping xmlns:a="http://schemas.openxmlformats.org/drawingml/2006/main"/>
  </p:clrMapOvr>
</p:sld>
</file>