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559cce0d75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0ec4d9fc7452e"/>
  </p:sldMasterIdLst>
  <p:sldIdLst>
    <p:sldId xmlns:r="http://schemas.openxmlformats.org/officeDocument/2006/relationships" id="256" r:id="R0f89e30e3e2b4c41"/>
    <p:sldId xmlns:r="http://schemas.openxmlformats.org/officeDocument/2006/relationships" id="257" r:id="Rc443d96e04a04dae"/>
    <p:sldId xmlns:r="http://schemas.openxmlformats.org/officeDocument/2006/relationships" id="258" r:id="R197ee3b80c8e4622"/>
    <p:sldId xmlns:r="http://schemas.openxmlformats.org/officeDocument/2006/relationships" id="259" r:id="R6b6b8a2759434b47"/>
    <p:sldId xmlns:r="http://schemas.openxmlformats.org/officeDocument/2006/relationships" id="260" r:id="R11f310396c30482b"/>
    <p:sldId xmlns:r="http://schemas.openxmlformats.org/officeDocument/2006/relationships" id="261" r:id="R53bd1bfd946445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0ec4d9fc7452e" /><Relationship Type="http://schemas.openxmlformats.org/officeDocument/2006/relationships/slide" Target="/ppt/slides/slide1.xml" Id="R0f89e30e3e2b4c41" /><Relationship Type="http://schemas.openxmlformats.org/officeDocument/2006/relationships/slide" Target="/ppt/slides/slide2.xml" Id="Rc443d96e04a04dae" /><Relationship Type="http://schemas.openxmlformats.org/officeDocument/2006/relationships/slide" Target="/ppt/slides/slide3.xml" Id="R197ee3b80c8e4622" /><Relationship Type="http://schemas.openxmlformats.org/officeDocument/2006/relationships/slide" Target="/ppt/slides/slide4.xml" Id="R6b6b8a2759434b47" /><Relationship Type="http://schemas.openxmlformats.org/officeDocument/2006/relationships/slide" Target="/ppt/slides/slide5.xml" Id="R11f310396c30482b" /><Relationship Type="http://schemas.openxmlformats.org/officeDocument/2006/relationships/slide" Target="/ppt/slides/slide6.xml" Id="R53bd1bfd946445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c819eafe7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5d8517aa6468f" /><Relationship Type="http://schemas.openxmlformats.org/officeDocument/2006/relationships/theme" Target="/ppt/slideMasters/theme/theme1.xml" Id="Rff18d99fd79042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55d8517aa6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26990beab47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62a81a9ff41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f3d0c413d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ad17128ee42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f48660b164b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4d057709e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BAUTA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UTLEIE AS ble etablert [år] og holder til i Tomrefjord.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13 301 634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4 666 277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14 900 767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59 541 144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Trohaugen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6393 Tomrefjord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933 307 468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UTLEIE AS</a:t>
            </a:r>
          </a:p>
        </p:txBody>
      </p:sp>
    </p:spTree>
  </p:cSld>
  <p:clrMapOvr>
    <a:masterClrMapping xmlns:a="http://schemas.openxmlformats.org/drawingml/2006/main"/>
  </p:clrMapOvr>
</p:sld>
</file>