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4dd2a74054b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06d6b4d1049bf"/>
  </p:sldMasterIdLst>
  <p:sldIdLst>
    <p:sldId xmlns:r="http://schemas.openxmlformats.org/officeDocument/2006/relationships" id="256" r:id="R5dfdc032fc9e4b9f"/>
    <p:sldId xmlns:r="http://schemas.openxmlformats.org/officeDocument/2006/relationships" id="257" r:id="R130197515f45416d"/>
    <p:sldId xmlns:r="http://schemas.openxmlformats.org/officeDocument/2006/relationships" id="258" r:id="Re18e4c3188564cc9"/>
    <p:sldId xmlns:r="http://schemas.openxmlformats.org/officeDocument/2006/relationships" id="259" r:id="Ra0355c5c79a84590"/>
    <p:sldId xmlns:r="http://schemas.openxmlformats.org/officeDocument/2006/relationships" id="260" r:id="R4c68448826dd461f"/>
    <p:sldId xmlns:r="http://schemas.openxmlformats.org/officeDocument/2006/relationships" id="261" r:id="R6784bdcafef34fcb"/>
    <p:sldId xmlns:r="http://schemas.openxmlformats.org/officeDocument/2006/relationships" id="262" r:id="R1ffeeb474d0b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06d6b4d1049bf" /><Relationship Type="http://schemas.openxmlformats.org/officeDocument/2006/relationships/slide" Target="/ppt/slides/slide1.xml" Id="R5dfdc032fc9e4b9f" /><Relationship Type="http://schemas.openxmlformats.org/officeDocument/2006/relationships/slide" Target="/ppt/slides/slide2.xml" Id="R130197515f45416d" /><Relationship Type="http://schemas.openxmlformats.org/officeDocument/2006/relationships/slide" Target="/ppt/slides/slide3.xml" Id="Re18e4c3188564cc9" /><Relationship Type="http://schemas.openxmlformats.org/officeDocument/2006/relationships/slide" Target="/ppt/slides/slide4.xml" Id="Ra0355c5c79a84590" /><Relationship Type="http://schemas.openxmlformats.org/officeDocument/2006/relationships/slide" Target="/ppt/slides/slide5.xml" Id="R4c68448826dd461f" /><Relationship Type="http://schemas.openxmlformats.org/officeDocument/2006/relationships/slide" Target="/ppt/slides/slide6.xml" Id="R6784bdcafef34fcb" /><Relationship Type="http://schemas.openxmlformats.org/officeDocument/2006/relationships/slide" Target="/ppt/slides/slide7.xml" Id="R1ffeeb474d0b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3716b6069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46399d6f14689" /><Relationship Type="http://schemas.openxmlformats.org/officeDocument/2006/relationships/theme" Target="/ppt/slideMasters/theme/theme1.xml" Id="R9730900e7dc4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346399d6f1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9e1867842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26891e4e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f4bd801e7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526296571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ec4c6db77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c4720c882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495f4a55b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20 631 009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RENATE ROGSTAD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