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7a4b2a825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ec92d95194986"/>
  </p:sldMasterIdLst>
  <p:sldIdLst>
    <p:sldId xmlns:r="http://schemas.openxmlformats.org/officeDocument/2006/relationships" id="256" r:id="R4c26cd6ccfae4d6d"/>
    <p:sldId xmlns:r="http://schemas.openxmlformats.org/officeDocument/2006/relationships" id="257" r:id="R74dd5404bd444035"/>
    <p:sldId xmlns:r="http://schemas.openxmlformats.org/officeDocument/2006/relationships" id="258" r:id="R96d62a76fbcd4e13"/>
    <p:sldId xmlns:r="http://schemas.openxmlformats.org/officeDocument/2006/relationships" id="259" r:id="R59d03c46d1ad4e2e"/>
    <p:sldId xmlns:r="http://schemas.openxmlformats.org/officeDocument/2006/relationships" id="260" r:id="R3aaf1f467c6f4429"/>
    <p:sldId xmlns:r="http://schemas.openxmlformats.org/officeDocument/2006/relationships" id="261" r:id="R8f2749d5b3df48b8"/>
    <p:sldId xmlns:r="http://schemas.openxmlformats.org/officeDocument/2006/relationships" id="262" r:id="Rb2623b06b71d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ec92d95194986" /><Relationship Type="http://schemas.openxmlformats.org/officeDocument/2006/relationships/slide" Target="/ppt/slides/slide1.xml" Id="R4c26cd6ccfae4d6d" /><Relationship Type="http://schemas.openxmlformats.org/officeDocument/2006/relationships/slide" Target="/ppt/slides/slide2.xml" Id="R74dd5404bd444035" /><Relationship Type="http://schemas.openxmlformats.org/officeDocument/2006/relationships/slide" Target="/ppt/slides/slide3.xml" Id="R96d62a76fbcd4e13" /><Relationship Type="http://schemas.openxmlformats.org/officeDocument/2006/relationships/slide" Target="/ppt/slides/slide4.xml" Id="R59d03c46d1ad4e2e" /><Relationship Type="http://schemas.openxmlformats.org/officeDocument/2006/relationships/slide" Target="/ppt/slides/slide5.xml" Id="R3aaf1f467c6f4429" /><Relationship Type="http://schemas.openxmlformats.org/officeDocument/2006/relationships/slide" Target="/ppt/slides/slide6.xml" Id="R8f2749d5b3df48b8" /><Relationship Type="http://schemas.openxmlformats.org/officeDocument/2006/relationships/slide" Target="/ppt/slides/slide7.xml" Id="Rb2623b06b71d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63f6bb71a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9380612c246c8" /><Relationship Type="http://schemas.openxmlformats.org/officeDocument/2006/relationships/theme" Target="/ppt/slideMasters/theme/theme1.xml" Id="Rf9b08a104d8f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9380612c2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be96255f9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e7a8bb371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a804398a3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f9a828022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c97a72f1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9a009f2f0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afc11b3934d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AUDESTAD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AUDESTAD EIENDOM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30 730 239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33 235 809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AUDESTAD JAN-HENRIK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Sigrid Helene Audestad, Hurumveien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audestad@hotmail.no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933 353 303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AUDESTAD EIENDOM AS</a:t>
            </a:r>
          </a:p>
        </p:txBody>
      </p:sp>
    </p:spTree>
  </p:cSld>
  <p:clrMapOvr>
    <a:masterClrMapping xmlns:a="http://schemas.openxmlformats.org/drawingml/2006/main"/>
  </p:clrMapOvr>
</p:sld>
</file>