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64a72dc05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b9412ae48848fb"/>
  </p:sldMasterIdLst>
  <p:sldIdLst>
    <p:sldId xmlns:r="http://schemas.openxmlformats.org/officeDocument/2006/relationships" id="256" r:id="Rb4b8ba4e2f884ef5"/>
    <p:sldId xmlns:r="http://schemas.openxmlformats.org/officeDocument/2006/relationships" id="257" r:id="R7be378d8e6fe4240"/>
    <p:sldId xmlns:r="http://schemas.openxmlformats.org/officeDocument/2006/relationships" id="258" r:id="Rb864464ff93346c3"/>
    <p:sldId xmlns:r="http://schemas.openxmlformats.org/officeDocument/2006/relationships" id="259" r:id="R18944b094f2c42f5"/>
    <p:sldId xmlns:r="http://schemas.openxmlformats.org/officeDocument/2006/relationships" id="260" r:id="Rcd850111093f4226"/>
    <p:sldId xmlns:r="http://schemas.openxmlformats.org/officeDocument/2006/relationships" id="261" r:id="Rfcd3b88fe74a4d71"/>
    <p:sldId xmlns:r="http://schemas.openxmlformats.org/officeDocument/2006/relationships" id="262" r:id="R8a9a733177f9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9412ae48848fb" /><Relationship Type="http://schemas.openxmlformats.org/officeDocument/2006/relationships/slide" Target="/ppt/slides/slide1.xml" Id="Rb4b8ba4e2f884ef5" /><Relationship Type="http://schemas.openxmlformats.org/officeDocument/2006/relationships/slide" Target="/ppt/slides/slide2.xml" Id="R7be378d8e6fe4240" /><Relationship Type="http://schemas.openxmlformats.org/officeDocument/2006/relationships/slide" Target="/ppt/slides/slide3.xml" Id="Rb864464ff93346c3" /><Relationship Type="http://schemas.openxmlformats.org/officeDocument/2006/relationships/slide" Target="/ppt/slides/slide4.xml" Id="R18944b094f2c42f5" /><Relationship Type="http://schemas.openxmlformats.org/officeDocument/2006/relationships/slide" Target="/ppt/slides/slide5.xml" Id="Rcd850111093f4226" /><Relationship Type="http://schemas.openxmlformats.org/officeDocument/2006/relationships/slide" Target="/ppt/slides/slide6.xml" Id="Rfcd3b88fe74a4d71" /><Relationship Type="http://schemas.openxmlformats.org/officeDocument/2006/relationships/slide" Target="/ppt/slides/slide7.xml" Id="R8a9a733177f9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702f21e50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2779dbfb84eb0" /><Relationship Type="http://schemas.openxmlformats.org/officeDocument/2006/relationships/theme" Target="/ppt/slideMasters/theme/theme1.xml" Id="R2e156bd3bbd9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2779dbfb8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7de4ea55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f9bc7fe1f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4c002b394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3e1a28141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5011c01444d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d545cec9342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ca7059d47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VILLY HØGÅS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VILLY HØGÅS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18 456 288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20 146 248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ROGER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SIV KRISTIN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VILLY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Svaboveien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joakim@villyhogas.no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933 357 678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