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aed0dfeec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632ac56834a44"/>
  </p:sldMasterIdLst>
  <p:sldIdLst>
    <p:sldId xmlns:r="http://schemas.openxmlformats.org/officeDocument/2006/relationships" id="256" r:id="R8781c50ead444499"/>
    <p:sldId xmlns:r="http://schemas.openxmlformats.org/officeDocument/2006/relationships" id="257" r:id="R1df3223788454827"/>
    <p:sldId xmlns:r="http://schemas.openxmlformats.org/officeDocument/2006/relationships" id="258" r:id="Raac5522e6e7e4cf6"/>
    <p:sldId xmlns:r="http://schemas.openxmlformats.org/officeDocument/2006/relationships" id="259" r:id="R5c8202375acb4dca"/>
    <p:sldId xmlns:r="http://schemas.openxmlformats.org/officeDocument/2006/relationships" id="260" r:id="R0585d8ea19664641"/>
    <p:sldId xmlns:r="http://schemas.openxmlformats.org/officeDocument/2006/relationships" id="261" r:id="R8db2841d5270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632ac56834a44" /><Relationship Type="http://schemas.openxmlformats.org/officeDocument/2006/relationships/slide" Target="/ppt/slides/slide1.xml" Id="R8781c50ead444499" /><Relationship Type="http://schemas.openxmlformats.org/officeDocument/2006/relationships/slide" Target="/ppt/slides/slide2.xml" Id="R1df3223788454827" /><Relationship Type="http://schemas.openxmlformats.org/officeDocument/2006/relationships/slide" Target="/ppt/slides/slide3.xml" Id="Raac5522e6e7e4cf6" /><Relationship Type="http://schemas.openxmlformats.org/officeDocument/2006/relationships/slide" Target="/ppt/slides/slide4.xml" Id="R5c8202375acb4dca" /><Relationship Type="http://schemas.openxmlformats.org/officeDocument/2006/relationships/slide" Target="/ppt/slides/slide5.xml" Id="R0585d8ea19664641" /><Relationship Type="http://schemas.openxmlformats.org/officeDocument/2006/relationships/slide" Target="/ppt/slides/slide6.xml" Id="R8db2841d5270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8db610a3d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944498d549e6" /><Relationship Type="http://schemas.openxmlformats.org/officeDocument/2006/relationships/theme" Target="/ppt/slideMasters/theme/theme1.xml" Id="Rb1813ddea972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8944498d5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93a82125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6e9bba7ad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c8cb5a105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5ddd3d39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6bba4c7d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5de196b9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RØR AS ble etablert [år] og holder til i Sagvåg.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881 306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Vikaneskleivo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5410 Sagvåg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933 374 688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RØR AS</a:t>
            </a:r>
          </a:p>
        </p:txBody>
      </p:sp>
    </p:spTree>
  </p:cSld>
  <p:clrMapOvr>
    <a:masterClrMapping xmlns:a="http://schemas.openxmlformats.org/drawingml/2006/main"/>
  </p:clrMapOvr>
</p:sld>
</file>