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5ff86bc13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9818077784377"/>
  </p:sldMasterIdLst>
  <p:sldIdLst>
    <p:sldId xmlns:r="http://schemas.openxmlformats.org/officeDocument/2006/relationships" id="256" r:id="R7e807f57f6a64777"/>
    <p:sldId xmlns:r="http://schemas.openxmlformats.org/officeDocument/2006/relationships" id="257" r:id="Ra7f599029c334e8c"/>
    <p:sldId xmlns:r="http://schemas.openxmlformats.org/officeDocument/2006/relationships" id="258" r:id="R9a75c21ee6b343f5"/>
    <p:sldId xmlns:r="http://schemas.openxmlformats.org/officeDocument/2006/relationships" id="259" r:id="Rda31dd42f9e14689"/>
    <p:sldId xmlns:r="http://schemas.openxmlformats.org/officeDocument/2006/relationships" id="260" r:id="Ra2788beb742b4694"/>
    <p:sldId xmlns:r="http://schemas.openxmlformats.org/officeDocument/2006/relationships" id="261" r:id="R5769396795a3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9818077784377" /><Relationship Type="http://schemas.openxmlformats.org/officeDocument/2006/relationships/slide" Target="/ppt/slides/slide1.xml" Id="R7e807f57f6a64777" /><Relationship Type="http://schemas.openxmlformats.org/officeDocument/2006/relationships/slide" Target="/ppt/slides/slide2.xml" Id="Ra7f599029c334e8c" /><Relationship Type="http://schemas.openxmlformats.org/officeDocument/2006/relationships/slide" Target="/ppt/slides/slide3.xml" Id="R9a75c21ee6b343f5" /><Relationship Type="http://schemas.openxmlformats.org/officeDocument/2006/relationships/slide" Target="/ppt/slides/slide4.xml" Id="Rda31dd42f9e14689" /><Relationship Type="http://schemas.openxmlformats.org/officeDocument/2006/relationships/slide" Target="/ppt/slides/slide5.xml" Id="Ra2788beb742b4694" /><Relationship Type="http://schemas.openxmlformats.org/officeDocument/2006/relationships/slide" Target="/ppt/slides/slide6.xml" Id="R5769396795a3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1d499d84a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23a28985b410e" /><Relationship Type="http://schemas.openxmlformats.org/officeDocument/2006/relationships/theme" Target="/ppt/slideMasters/theme/theme1.xml" Id="Rf0980c94cc714e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23a28985b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86581f66f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24e4ae46b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b314b26f0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3a1f3ba67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2462d625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3ec024193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 OG LIE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OG LIE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OG LIE VVS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OG LIE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OG LIE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OG LIE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18 870 464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8 101 921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OG LIE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933 376 559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OG LIE VVS AS</a:t>
            </a:r>
          </a:p>
        </p:txBody>
      </p:sp>
    </p:spTree>
  </p:cSld>
  <p:clrMapOvr>
    <a:masterClrMapping xmlns:a="http://schemas.openxmlformats.org/drawingml/2006/main"/>
  </p:clrMapOvr>
</p:sld>
</file>