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76c320a976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ba4f090a364e9d"/>
  </p:sldMasterIdLst>
  <p:sldIdLst>
    <p:sldId xmlns:r="http://schemas.openxmlformats.org/officeDocument/2006/relationships" id="256" r:id="R6d5af73ca47a45f3"/>
    <p:sldId xmlns:r="http://schemas.openxmlformats.org/officeDocument/2006/relationships" id="257" r:id="Rc461d84ebb5c4279"/>
    <p:sldId xmlns:r="http://schemas.openxmlformats.org/officeDocument/2006/relationships" id="258" r:id="R9e49cb60c55f4a90"/>
    <p:sldId xmlns:r="http://schemas.openxmlformats.org/officeDocument/2006/relationships" id="259" r:id="Re5ab8d60d6e84302"/>
    <p:sldId xmlns:r="http://schemas.openxmlformats.org/officeDocument/2006/relationships" id="260" r:id="R75125991536c472a"/>
    <p:sldId xmlns:r="http://schemas.openxmlformats.org/officeDocument/2006/relationships" id="261" r:id="R0d3dabafc3e0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a4f090a364e9d" /><Relationship Type="http://schemas.openxmlformats.org/officeDocument/2006/relationships/slide" Target="/ppt/slides/slide1.xml" Id="R6d5af73ca47a45f3" /><Relationship Type="http://schemas.openxmlformats.org/officeDocument/2006/relationships/slide" Target="/ppt/slides/slide2.xml" Id="Rc461d84ebb5c4279" /><Relationship Type="http://schemas.openxmlformats.org/officeDocument/2006/relationships/slide" Target="/ppt/slides/slide3.xml" Id="R9e49cb60c55f4a90" /><Relationship Type="http://schemas.openxmlformats.org/officeDocument/2006/relationships/slide" Target="/ppt/slides/slide4.xml" Id="Re5ab8d60d6e84302" /><Relationship Type="http://schemas.openxmlformats.org/officeDocument/2006/relationships/slide" Target="/ppt/slides/slide5.xml" Id="R75125991536c472a" /><Relationship Type="http://schemas.openxmlformats.org/officeDocument/2006/relationships/slide" Target="/ppt/slides/slide6.xml" Id="R0d3dabafc3e0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b762c6089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434114f3940a9" /><Relationship Type="http://schemas.openxmlformats.org/officeDocument/2006/relationships/theme" Target="/ppt/slideMasters/theme/theme1.xml" Id="R47cf3d45eb824d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e434114f39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d3af8b7e5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9c224adc640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bcf66172a4c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b4233a796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3f99548ef4f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f22f898e549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A-TAX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A-TAX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4 800 946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1 938 573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2 705 271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933 376 729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A-TAX AS</a:t>
            </a:r>
          </a:p>
        </p:txBody>
      </p:sp>
    </p:spTree>
  </p:cSld>
  <p:clrMapOvr>
    <a:masterClrMapping xmlns:a="http://schemas.openxmlformats.org/drawingml/2006/main"/>
  </p:clrMapOvr>
</p:sld>
</file>