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2d51aa28a347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2ca10362344242"/>
  </p:sldMasterIdLst>
  <p:sldIdLst>
    <p:sldId xmlns:r="http://schemas.openxmlformats.org/officeDocument/2006/relationships" id="256" r:id="R2b0aa73a8a754cab"/>
    <p:sldId xmlns:r="http://schemas.openxmlformats.org/officeDocument/2006/relationships" id="257" r:id="R3bc63f22350d4150"/>
    <p:sldId xmlns:r="http://schemas.openxmlformats.org/officeDocument/2006/relationships" id="258" r:id="R9ff31746b86a4367"/>
    <p:sldId xmlns:r="http://schemas.openxmlformats.org/officeDocument/2006/relationships" id="259" r:id="R07151aae4e664759"/>
    <p:sldId xmlns:r="http://schemas.openxmlformats.org/officeDocument/2006/relationships" id="260" r:id="R448e0d151c3b49e5"/>
    <p:sldId xmlns:r="http://schemas.openxmlformats.org/officeDocument/2006/relationships" id="261" r:id="Rb798fa3baab14d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2ca10362344242" /><Relationship Type="http://schemas.openxmlformats.org/officeDocument/2006/relationships/slide" Target="/ppt/slides/slide1.xml" Id="R2b0aa73a8a754cab" /><Relationship Type="http://schemas.openxmlformats.org/officeDocument/2006/relationships/slide" Target="/ppt/slides/slide2.xml" Id="R3bc63f22350d4150" /><Relationship Type="http://schemas.openxmlformats.org/officeDocument/2006/relationships/slide" Target="/ppt/slides/slide3.xml" Id="R9ff31746b86a4367" /><Relationship Type="http://schemas.openxmlformats.org/officeDocument/2006/relationships/slide" Target="/ppt/slides/slide4.xml" Id="R07151aae4e664759" /><Relationship Type="http://schemas.openxmlformats.org/officeDocument/2006/relationships/slide" Target="/ppt/slides/slide5.xml" Id="R448e0d151c3b49e5" /><Relationship Type="http://schemas.openxmlformats.org/officeDocument/2006/relationships/slide" Target="/ppt/slides/slide6.xml" Id="Rb798fa3baab14d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04df2dcfe40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eed199cde43eb" /><Relationship Type="http://schemas.openxmlformats.org/officeDocument/2006/relationships/theme" Target="/ppt/slideMasters/theme/theme1.xml" Id="Rc83f08fe43174c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aeed199cde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0cc0f10f547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6b54922940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932f1ba2d4d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ad6cf335843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5ceaec68e4c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a8b9b50794b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DLP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DLP BYGG AS ble etablert [år] og holder til i Flateby.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4 354 423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213 784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791 338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Lillestrømveien 1701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1911 Flateby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933 380 238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DLP BYGG AS</a:t>
            </a:r>
          </a:p>
        </p:txBody>
      </p:sp>
    </p:spTree>
  </p:cSld>
  <p:clrMapOvr>
    <a:masterClrMapping xmlns:a="http://schemas.openxmlformats.org/drawingml/2006/main"/>
  </p:clrMapOvr>
</p:sld>
</file>