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5a5d95bc8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2c26638094488"/>
  </p:sldMasterIdLst>
  <p:sldIdLst>
    <p:sldId xmlns:r="http://schemas.openxmlformats.org/officeDocument/2006/relationships" id="256" r:id="R25369cf98f6c4565"/>
    <p:sldId xmlns:r="http://schemas.openxmlformats.org/officeDocument/2006/relationships" id="257" r:id="R0e7c3fd6727e4ef5"/>
    <p:sldId xmlns:r="http://schemas.openxmlformats.org/officeDocument/2006/relationships" id="258" r:id="R5a2a274f8cb64b12"/>
    <p:sldId xmlns:r="http://schemas.openxmlformats.org/officeDocument/2006/relationships" id="259" r:id="R5b008fa26eec4d62"/>
    <p:sldId xmlns:r="http://schemas.openxmlformats.org/officeDocument/2006/relationships" id="260" r:id="Ra3d94ee163514d0b"/>
    <p:sldId xmlns:r="http://schemas.openxmlformats.org/officeDocument/2006/relationships" id="261" r:id="Rf1369a1590314826"/>
    <p:sldId xmlns:r="http://schemas.openxmlformats.org/officeDocument/2006/relationships" id="262" r:id="Rbab92d7e30c7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2c26638094488" /><Relationship Type="http://schemas.openxmlformats.org/officeDocument/2006/relationships/slide" Target="/ppt/slides/slide1.xml" Id="R25369cf98f6c4565" /><Relationship Type="http://schemas.openxmlformats.org/officeDocument/2006/relationships/slide" Target="/ppt/slides/slide2.xml" Id="R0e7c3fd6727e4ef5" /><Relationship Type="http://schemas.openxmlformats.org/officeDocument/2006/relationships/slide" Target="/ppt/slides/slide3.xml" Id="R5a2a274f8cb64b12" /><Relationship Type="http://schemas.openxmlformats.org/officeDocument/2006/relationships/slide" Target="/ppt/slides/slide4.xml" Id="R5b008fa26eec4d62" /><Relationship Type="http://schemas.openxmlformats.org/officeDocument/2006/relationships/slide" Target="/ppt/slides/slide5.xml" Id="Ra3d94ee163514d0b" /><Relationship Type="http://schemas.openxmlformats.org/officeDocument/2006/relationships/slide" Target="/ppt/slides/slide6.xml" Id="Rf1369a1590314826" /><Relationship Type="http://schemas.openxmlformats.org/officeDocument/2006/relationships/slide" Target="/ppt/slides/slide7.xml" Id="Rbab92d7e30c7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6c5ae43634e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85802afa641a0" /><Relationship Type="http://schemas.openxmlformats.org/officeDocument/2006/relationships/theme" Target="/ppt/slideMasters/theme/theme1.xml" Id="Rff381638fb27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85802afa6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40a29fd1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cae5339d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35214f7e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3499ebbd1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86d87c107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c68c575ba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a85aaa14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MAGNE LUND - LEGESERVICE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MAGNE LUND - LEGESERVICE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2 843 907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11 972 679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MAGNE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933 383 245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MAGNE LUND - LEGESERVICE AS</a:t>
            </a:r>
          </a:p>
        </p:txBody>
      </p:sp>
    </p:spTree>
  </p:cSld>
  <p:clrMapOvr>
    <a:masterClrMapping xmlns:a="http://schemas.openxmlformats.org/drawingml/2006/main"/>
  </p:clrMapOvr>
</p:sld>
</file>