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ef2510bd6544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aa62758f2b489a"/>
  </p:sldMasterIdLst>
  <p:sldIdLst>
    <p:sldId xmlns:r="http://schemas.openxmlformats.org/officeDocument/2006/relationships" id="256" r:id="R60651d0c19034d41"/>
    <p:sldId xmlns:r="http://schemas.openxmlformats.org/officeDocument/2006/relationships" id="257" r:id="Rb4aa4aa7ab474a12"/>
    <p:sldId xmlns:r="http://schemas.openxmlformats.org/officeDocument/2006/relationships" id="258" r:id="Rce907c9330d448fb"/>
    <p:sldId xmlns:r="http://schemas.openxmlformats.org/officeDocument/2006/relationships" id="259" r:id="Rf54335dfb81847ca"/>
    <p:sldId xmlns:r="http://schemas.openxmlformats.org/officeDocument/2006/relationships" id="260" r:id="Rf8e93b6ad7a94bd2"/>
    <p:sldId xmlns:r="http://schemas.openxmlformats.org/officeDocument/2006/relationships" id="261" r:id="R0d77db8781784f73"/>
    <p:sldId xmlns:r="http://schemas.openxmlformats.org/officeDocument/2006/relationships" id="262" r:id="R8c9e6f3c738940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aa62758f2b489a" /><Relationship Type="http://schemas.openxmlformats.org/officeDocument/2006/relationships/slide" Target="/ppt/slides/slide1.xml" Id="R60651d0c19034d41" /><Relationship Type="http://schemas.openxmlformats.org/officeDocument/2006/relationships/slide" Target="/ppt/slides/slide2.xml" Id="Rb4aa4aa7ab474a12" /><Relationship Type="http://schemas.openxmlformats.org/officeDocument/2006/relationships/slide" Target="/ppt/slides/slide3.xml" Id="Rce907c9330d448fb" /><Relationship Type="http://schemas.openxmlformats.org/officeDocument/2006/relationships/slide" Target="/ppt/slides/slide4.xml" Id="Rf54335dfb81847ca" /><Relationship Type="http://schemas.openxmlformats.org/officeDocument/2006/relationships/slide" Target="/ppt/slides/slide5.xml" Id="Rf8e93b6ad7a94bd2" /><Relationship Type="http://schemas.openxmlformats.org/officeDocument/2006/relationships/slide" Target="/ppt/slides/slide6.xml" Id="R0d77db8781784f73" /><Relationship Type="http://schemas.openxmlformats.org/officeDocument/2006/relationships/slide" Target="/ppt/slides/slide7.xml" Id="R8c9e6f3c738940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569124f0848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9b8fd90f84188" /><Relationship Type="http://schemas.openxmlformats.org/officeDocument/2006/relationships/theme" Target="/ppt/slideMasters/theme/theme1.xml" Id="Ra358c7b2cd6249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9b8fd90f841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28d300afb44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73175a22b4f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2a4d917a6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a7f5c6e2b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a40aba86a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39d8765bc43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f8645cc3045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VENTILASJON AS ble etablert [år] og holder til i Mjølkeråen.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87 968 602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2 505 493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12 019 882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29 962 462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 INVESTMENTS AS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IPT INVESTMENT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 INVESTMENTS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WFL INVESTMENTS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 TI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VENTILASJON AS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Toppemyr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5136 Mjølkeråen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19 78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933 384 527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VENTILASJON AS</a:t>
            </a:r>
          </a:p>
        </p:txBody>
      </p:sp>
    </p:spTree>
  </p:cSld>
  <p:clrMapOvr>
    <a:masterClrMapping xmlns:a="http://schemas.openxmlformats.org/drawingml/2006/main"/>
  </p:clrMapOvr>
</p:sld>
</file>