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100e91be8a42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58df40166d4968"/>
  </p:sldMasterIdLst>
  <p:sldIdLst>
    <p:sldId xmlns:r="http://schemas.openxmlformats.org/officeDocument/2006/relationships" id="256" r:id="Rcf778c6765bc42c9"/>
    <p:sldId xmlns:r="http://schemas.openxmlformats.org/officeDocument/2006/relationships" id="257" r:id="R34cd6cdfc5b04b98"/>
    <p:sldId xmlns:r="http://schemas.openxmlformats.org/officeDocument/2006/relationships" id="258" r:id="Rd745c5860c494959"/>
    <p:sldId xmlns:r="http://schemas.openxmlformats.org/officeDocument/2006/relationships" id="259" r:id="R300301205f614358"/>
    <p:sldId xmlns:r="http://schemas.openxmlformats.org/officeDocument/2006/relationships" id="260" r:id="R4df023b2b65348d6"/>
    <p:sldId xmlns:r="http://schemas.openxmlformats.org/officeDocument/2006/relationships" id="261" r:id="Rb371e3cd832d4a7d"/>
    <p:sldId xmlns:r="http://schemas.openxmlformats.org/officeDocument/2006/relationships" id="262" r:id="R2c5dda99b8f646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58df40166d4968" /><Relationship Type="http://schemas.openxmlformats.org/officeDocument/2006/relationships/slide" Target="/ppt/slides/slide1.xml" Id="Rcf778c6765bc42c9" /><Relationship Type="http://schemas.openxmlformats.org/officeDocument/2006/relationships/slide" Target="/ppt/slides/slide2.xml" Id="R34cd6cdfc5b04b98" /><Relationship Type="http://schemas.openxmlformats.org/officeDocument/2006/relationships/slide" Target="/ppt/slides/slide3.xml" Id="Rd745c5860c494959" /><Relationship Type="http://schemas.openxmlformats.org/officeDocument/2006/relationships/slide" Target="/ppt/slides/slide4.xml" Id="R300301205f614358" /><Relationship Type="http://schemas.openxmlformats.org/officeDocument/2006/relationships/slide" Target="/ppt/slides/slide5.xml" Id="R4df023b2b65348d6" /><Relationship Type="http://schemas.openxmlformats.org/officeDocument/2006/relationships/slide" Target="/ppt/slides/slide6.xml" Id="Rb371e3cd832d4a7d" /><Relationship Type="http://schemas.openxmlformats.org/officeDocument/2006/relationships/slide" Target="/ppt/slides/slide7.xml" Id="R2c5dda99b8f646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11251740445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f777caf1b641fc" /><Relationship Type="http://schemas.openxmlformats.org/officeDocument/2006/relationships/theme" Target="/ppt/slideMasters/theme/theme1.xml" Id="R7f178557a3d545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f777caf1b6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aae188d2f41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85315447643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11923b5fa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095e75b9ef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2f4066a9c040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5857e8fce45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af2a2826c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MATA AS ble etablert [år] og holder til i Knarrlagsund.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132 105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HANSSEN TALSETH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Skarvhammarveien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7242 Knarrlagsund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933 387 712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MATA AS</a:t>
            </a:r>
          </a:p>
        </p:txBody>
      </p:sp>
    </p:spTree>
  </p:cSld>
  <p:clrMapOvr>
    <a:masterClrMapping xmlns:a="http://schemas.openxmlformats.org/drawingml/2006/main"/>
  </p:clrMapOvr>
</p:sld>
</file>