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fddaf959ae45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5afd27f533474e"/>
  </p:sldMasterIdLst>
  <p:sldIdLst>
    <p:sldId xmlns:r="http://schemas.openxmlformats.org/officeDocument/2006/relationships" id="256" r:id="R49bc4e8484304e64"/>
    <p:sldId xmlns:r="http://schemas.openxmlformats.org/officeDocument/2006/relationships" id="257" r:id="R4ed1a93251f34646"/>
    <p:sldId xmlns:r="http://schemas.openxmlformats.org/officeDocument/2006/relationships" id="258" r:id="R033bd65d34184998"/>
    <p:sldId xmlns:r="http://schemas.openxmlformats.org/officeDocument/2006/relationships" id="259" r:id="R35ef79f8f01b4705"/>
    <p:sldId xmlns:r="http://schemas.openxmlformats.org/officeDocument/2006/relationships" id="260" r:id="Rec929fce29ca4f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afd27f533474e" /><Relationship Type="http://schemas.openxmlformats.org/officeDocument/2006/relationships/slide" Target="/ppt/slides/slide1.xml" Id="R49bc4e8484304e64" /><Relationship Type="http://schemas.openxmlformats.org/officeDocument/2006/relationships/slide" Target="/ppt/slides/slide2.xml" Id="R4ed1a93251f34646" /><Relationship Type="http://schemas.openxmlformats.org/officeDocument/2006/relationships/slide" Target="/ppt/slides/slide3.xml" Id="R033bd65d34184998" /><Relationship Type="http://schemas.openxmlformats.org/officeDocument/2006/relationships/slide" Target="/ppt/slides/slide4.xml" Id="R35ef79f8f01b4705" /><Relationship Type="http://schemas.openxmlformats.org/officeDocument/2006/relationships/slide" Target="/ppt/slides/slide5.xml" Id="Rec929fce29ca4f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de78ff93d4f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d0dca908a4309" /><Relationship Type="http://schemas.openxmlformats.org/officeDocument/2006/relationships/theme" Target="/ppt/slideMasters/theme/theme1.xml" Id="R216aa19999fe47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cd0dca908a43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565352d03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2956744cd49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1a663481147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f0ba1be5e41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13f48663041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ANDREI CRISTUREAN HÅNDVERKSERVICE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ANDREI CRISTUREAN HÅNDVERKSERVICE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ANDREI CRISTUREAN HÅNDVERKSERVICE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ANDREI CRISTUREAN HÅNDVERKSERVICE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ANDREI CRISTUREAN HÅNDVERKSERVICE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ANDREI CRISTUREAN HÅNDVERKSERVICE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Kjellergata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2003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933 390 276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ANDREI CRISTUREAN HÅNDVERKSERVICE</a:t>
            </a:r>
          </a:p>
        </p:txBody>
      </p:sp>
    </p:spTree>
  </p:cSld>
  <p:clrMapOvr>
    <a:masterClrMapping xmlns:a="http://schemas.openxmlformats.org/drawingml/2006/main"/>
  </p:clrMapOvr>
</p:sld>
</file>