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049d11fef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5f3b3aa2c46e4"/>
  </p:sldMasterIdLst>
  <p:sldIdLst>
    <p:sldId xmlns:r="http://schemas.openxmlformats.org/officeDocument/2006/relationships" id="256" r:id="R1c85c26d60e94117"/>
    <p:sldId xmlns:r="http://schemas.openxmlformats.org/officeDocument/2006/relationships" id="257" r:id="Rcec432d49e4c4882"/>
    <p:sldId xmlns:r="http://schemas.openxmlformats.org/officeDocument/2006/relationships" id="258" r:id="R31c7c4e1b32f48be"/>
    <p:sldId xmlns:r="http://schemas.openxmlformats.org/officeDocument/2006/relationships" id="259" r:id="R2c5c3516c96748fd"/>
    <p:sldId xmlns:r="http://schemas.openxmlformats.org/officeDocument/2006/relationships" id="260" r:id="Rf70bfba623274501"/>
    <p:sldId xmlns:r="http://schemas.openxmlformats.org/officeDocument/2006/relationships" id="261" r:id="Rd8dc3982d30d4d8b"/>
    <p:sldId xmlns:r="http://schemas.openxmlformats.org/officeDocument/2006/relationships" id="262" r:id="R801554eaa352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5f3b3aa2c46e4" /><Relationship Type="http://schemas.openxmlformats.org/officeDocument/2006/relationships/slide" Target="/ppt/slides/slide1.xml" Id="R1c85c26d60e94117" /><Relationship Type="http://schemas.openxmlformats.org/officeDocument/2006/relationships/slide" Target="/ppt/slides/slide2.xml" Id="Rcec432d49e4c4882" /><Relationship Type="http://schemas.openxmlformats.org/officeDocument/2006/relationships/slide" Target="/ppt/slides/slide3.xml" Id="R31c7c4e1b32f48be" /><Relationship Type="http://schemas.openxmlformats.org/officeDocument/2006/relationships/slide" Target="/ppt/slides/slide4.xml" Id="R2c5c3516c96748fd" /><Relationship Type="http://schemas.openxmlformats.org/officeDocument/2006/relationships/slide" Target="/ppt/slides/slide5.xml" Id="Rf70bfba623274501" /><Relationship Type="http://schemas.openxmlformats.org/officeDocument/2006/relationships/slide" Target="/ppt/slides/slide6.xml" Id="Rd8dc3982d30d4d8b" /><Relationship Type="http://schemas.openxmlformats.org/officeDocument/2006/relationships/slide" Target="/ppt/slides/slide7.xml" Id="R801554eaa352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c8a969745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284d9a71f4956" /><Relationship Type="http://schemas.openxmlformats.org/officeDocument/2006/relationships/theme" Target="/ppt/slideMasters/theme/theme1.xml" Id="R9215f8ab1dd8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284d9a71f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a9c088090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04050d6b5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a26272429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2f2a1d4f9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5dcee0978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fc7e534e9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e4bc83b6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INTENSIV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INTENSIV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INTENSIV INVEST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INTENSIV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INTENSIV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INTENSIV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INTENSIV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INTENSIV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933 394 514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INTENSIV INVEST AS</a:t>
            </a:r>
          </a:p>
        </p:txBody>
      </p:sp>
    </p:spTree>
  </p:cSld>
  <p:clrMapOvr>
    <a:masterClrMapping xmlns:a="http://schemas.openxmlformats.org/drawingml/2006/main"/>
  </p:clrMapOvr>
</p:sld>
</file>