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78e5b762a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707c93d6440e5"/>
  </p:sldMasterIdLst>
  <p:sldIdLst>
    <p:sldId xmlns:r="http://schemas.openxmlformats.org/officeDocument/2006/relationships" id="256" r:id="R8808af0c5d4d4c20"/>
    <p:sldId xmlns:r="http://schemas.openxmlformats.org/officeDocument/2006/relationships" id="257" r:id="R68c81469ddc2406f"/>
    <p:sldId xmlns:r="http://schemas.openxmlformats.org/officeDocument/2006/relationships" id="258" r:id="R8f7e9a914f25433c"/>
    <p:sldId xmlns:r="http://schemas.openxmlformats.org/officeDocument/2006/relationships" id="259" r:id="Rd750202703ff4a75"/>
    <p:sldId xmlns:r="http://schemas.openxmlformats.org/officeDocument/2006/relationships" id="260" r:id="R2952cd0567814f5f"/>
    <p:sldId xmlns:r="http://schemas.openxmlformats.org/officeDocument/2006/relationships" id="261" r:id="Re47c4dbcd1af4298"/>
    <p:sldId xmlns:r="http://schemas.openxmlformats.org/officeDocument/2006/relationships" id="262" r:id="R0ab9f41a5924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707c93d6440e5" /><Relationship Type="http://schemas.openxmlformats.org/officeDocument/2006/relationships/slide" Target="/ppt/slides/slide1.xml" Id="R8808af0c5d4d4c20" /><Relationship Type="http://schemas.openxmlformats.org/officeDocument/2006/relationships/slide" Target="/ppt/slides/slide2.xml" Id="R68c81469ddc2406f" /><Relationship Type="http://schemas.openxmlformats.org/officeDocument/2006/relationships/slide" Target="/ppt/slides/slide3.xml" Id="R8f7e9a914f25433c" /><Relationship Type="http://schemas.openxmlformats.org/officeDocument/2006/relationships/slide" Target="/ppt/slides/slide4.xml" Id="Rd750202703ff4a75" /><Relationship Type="http://schemas.openxmlformats.org/officeDocument/2006/relationships/slide" Target="/ppt/slides/slide5.xml" Id="R2952cd0567814f5f" /><Relationship Type="http://schemas.openxmlformats.org/officeDocument/2006/relationships/slide" Target="/ppt/slides/slide6.xml" Id="Re47c4dbcd1af4298" /><Relationship Type="http://schemas.openxmlformats.org/officeDocument/2006/relationships/slide" Target="/ppt/slides/slide7.xml" Id="R0ab9f41a5924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97878940a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a3c74c0845f9" /><Relationship Type="http://schemas.openxmlformats.org/officeDocument/2006/relationships/theme" Target="/ppt/slideMasters/theme/theme1.xml" Id="R596ba4a8c062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ca3c74c0845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53f86da4648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cd2e02c25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bfe9311c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532f0303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13a4aa515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20cf1d3948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2a33062b54d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THØRING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THØRING &amp; SØNNER AS ble etablert [år] og holder til i Lesjaverk.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23 998 027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2 379 182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1 918 792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HÅVARD INGVALDSEN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THØRING ØYVIND SPILDE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Romsdalsvegen 3628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2667 Lesjaverk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post@thoring-hytter.no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933 396 347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THØRING &amp; SØNNER AS</a:t>
            </a:r>
          </a:p>
        </p:txBody>
      </p:sp>
    </p:spTree>
  </p:cSld>
  <p:clrMapOvr>
    <a:masterClrMapping xmlns:a="http://schemas.openxmlformats.org/drawingml/2006/main"/>
  </p:clrMapOvr>
</p:sld>
</file>