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134eadba1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ad4f8034f4158"/>
  </p:sldMasterIdLst>
  <p:sldIdLst>
    <p:sldId xmlns:r="http://schemas.openxmlformats.org/officeDocument/2006/relationships" id="256" r:id="R45a435a075ef4a6a"/>
    <p:sldId xmlns:r="http://schemas.openxmlformats.org/officeDocument/2006/relationships" id="257" r:id="R2b1296bf1f0f4b1d"/>
    <p:sldId xmlns:r="http://schemas.openxmlformats.org/officeDocument/2006/relationships" id="258" r:id="Re3d660c268e24487"/>
    <p:sldId xmlns:r="http://schemas.openxmlformats.org/officeDocument/2006/relationships" id="259" r:id="R464a647c8d7e40b0"/>
    <p:sldId xmlns:r="http://schemas.openxmlformats.org/officeDocument/2006/relationships" id="260" r:id="R78281188ba7f46d0"/>
    <p:sldId xmlns:r="http://schemas.openxmlformats.org/officeDocument/2006/relationships" id="261" r:id="R9a94aebad38e4eff"/>
    <p:sldId xmlns:r="http://schemas.openxmlformats.org/officeDocument/2006/relationships" id="262" r:id="Ra4844090d993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ad4f8034f4158" /><Relationship Type="http://schemas.openxmlformats.org/officeDocument/2006/relationships/slide" Target="/ppt/slides/slide1.xml" Id="R45a435a075ef4a6a" /><Relationship Type="http://schemas.openxmlformats.org/officeDocument/2006/relationships/slide" Target="/ppt/slides/slide2.xml" Id="R2b1296bf1f0f4b1d" /><Relationship Type="http://schemas.openxmlformats.org/officeDocument/2006/relationships/slide" Target="/ppt/slides/slide3.xml" Id="Re3d660c268e24487" /><Relationship Type="http://schemas.openxmlformats.org/officeDocument/2006/relationships/slide" Target="/ppt/slides/slide4.xml" Id="R464a647c8d7e40b0" /><Relationship Type="http://schemas.openxmlformats.org/officeDocument/2006/relationships/slide" Target="/ppt/slides/slide5.xml" Id="R78281188ba7f46d0" /><Relationship Type="http://schemas.openxmlformats.org/officeDocument/2006/relationships/slide" Target="/ppt/slides/slide6.xml" Id="R9a94aebad38e4eff" /><Relationship Type="http://schemas.openxmlformats.org/officeDocument/2006/relationships/slide" Target="/ppt/slides/slide7.xml" Id="Ra4844090d993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e74616bfa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d12452284976" /><Relationship Type="http://schemas.openxmlformats.org/officeDocument/2006/relationships/theme" Target="/ppt/slideMasters/theme/theme1.xml" Id="R7c6ce183eadc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3d1245228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a1ca3ca0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eba08d8cc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7945ef7a0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0a5562b3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1f537625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9277e93c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507bbade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52 289 171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56 288 560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IVAR AUREN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82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933 402 207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