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a4d8cfd1ef4e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39f2cb7fb3451d"/>
  </p:sldMasterIdLst>
  <p:sldIdLst>
    <p:sldId xmlns:r="http://schemas.openxmlformats.org/officeDocument/2006/relationships" id="256" r:id="R7501f2b4a78243a6"/>
    <p:sldId xmlns:r="http://schemas.openxmlformats.org/officeDocument/2006/relationships" id="257" r:id="R188a14c89f4842bc"/>
    <p:sldId xmlns:r="http://schemas.openxmlformats.org/officeDocument/2006/relationships" id="258" r:id="Ra51aa54592814e2d"/>
    <p:sldId xmlns:r="http://schemas.openxmlformats.org/officeDocument/2006/relationships" id="259" r:id="Rabfb732a868a4eda"/>
    <p:sldId xmlns:r="http://schemas.openxmlformats.org/officeDocument/2006/relationships" id="260" r:id="R0038f240c5484100"/>
    <p:sldId xmlns:r="http://schemas.openxmlformats.org/officeDocument/2006/relationships" id="261" r:id="R87505b45712547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39f2cb7fb3451d" /><Relationship Type="http://schemas.openxmlformats.org/officeDocument/2006/relationships/slide" Target="/ppt/slides/slide1.xml" Id="R7501f2b4a78243a6" /><Relationship Type="http://schemas.openxmlformats.org/officeDocument/2006/relationships/slide" Target="/ppt/slides/slide2.xml" Id="R188a14c89f4842bc" /><Relationship Type="http://schemas.openxmlformats.org/officeDocument/2006/relationships/slide" Target="/ppt/slides/slide3.xml" Id="Ra51aa54592814e2d" /><Relationship Type="http://schemas.openxmlformats.org/officeDocument/2006/relationships/slide" Target="/ppt/slides/slide4.xml" Id="Rabfb732a868a4eda" /><Relationship Type="http://schemas.openxmlformats.org/officeDocument/2006/relationships/slide" Target="/ppt/slides/slide5.xml" Id="R0038f240c5484100" /><Relationship Type="http://schemas.openxmlformats.org/officeDocument/2006/relationships/slide" Target="/ppt/slides/slide6.xml" Id="R87505b45712547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c6468f940946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2a23ba29b457a" /><Relationship Type="http://schemas.openxmlformats.org/officeDocument/2006/relationships/theme" Target="/ppt/slideMasters/theme/theme1.xml" Id="R34903bf7b7d041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f22a23ba29b45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0caa7b770b46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2cae159389431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a4672fd69741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b3bcec993a46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82e61c1774f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8beb12c33843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INSTALL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INSTALL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INSTALL NORGE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INSTALL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INSTALL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INSTALL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INSTALL NORDIC AB  –  63,7 %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AMHO HOLDING AS  –  17,6 %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RUDA HOLDING AS  –  11,1 %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ARCTIC GRID AS  –  7,6 %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INSTALL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933 408 175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INSTALL NORGE AS</a:t>
            </a:r>
          </a:p>
        </p:txBody>
      </p:sp>
    </p:spTree>
  </p:cSld>
  <p:clrMapOvr>
    <a:masterClrMapping xmlns:a="http://schemas.openxmlformats.org/drawingml/2006/main"/>
  </p:clrMapOvr>
</p:sld>
</file>