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069529fd8448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54c172cf344c17"/>
  </p:sldMasterIdLst>
  <p:sldIdLst>
    <p:sldId xmlns:r="http://schemas.openxmlformats.org/officeDocument/2006/relationships" id="256" r:id="R1da79b16d32643e2"/>
    <p:sldId xmlns:r="http://schemas.openxmlformats.org/officeDocument/2006/relationships" id="257" r:id="Re66899d0e0bf4127"/>
    <p:sldId xmlns:r="http://schemas.openxmlformats.org/officeDocument/2006/relationships" id="258" r:id="Ra0cfbdaba8814dca"/>
    <p:sldId xmlns:r="http://schemas.openxmlformats.org/officeDocument/2006/relationships" id="259" r:id="Rea2e437b638f4632"/>
    <p:sldId xmlns:r="http://schemas.openxmlformats.org/officeDocument/2006/relationships" id="260" r:id="R96102cdcb3f04aae"/>
    <p:sldId xmlns:r="http://schemas.openxmlformats.org/officeDocument/2006/relationships" id="261" r:id="R624a4ea9f7d34939"/>
    <p:sldId xmlns:r="http://schemas.openxmlformats.org/officeDocument/2006/relationships" id="262" r:id="R81d5449bdc0c48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54c172cf344c17" /><Relationship Type="http://schemas.openxmlformats.org/officeDocument/2006/relationships/slide" Target="/ppt/slides/slide1.xml" Id="R1da79b16d32643e2" /><Relationship Type="http://schemas.openxmlformats.org/officeDocument/2006/relationships/slide" Target="/ppt/slides/slide2.xml" Id="Re66899d0e0bf4127" /><Relationship Type="http://schemas.openxmlformats.org/officeDocument/2006/relationships/slide" Target="/ppt/slides/slide3.xml" Id="Ra0cfbdaba8814dca" /><Relationship Type="http://schemas.openxmlformats.org/officeDocument/2006/relationships/slide" Target="/ppt/slides/slide4.xml" Id="Rea2e437b638f4632" /><Relationship Type="http://schemas.openxmlformats.org/officeDocument/2006/relationships/slide" Target="/ppt/slides/slide5.xml" Id="R96102cdcb3f04aae" /><Relationship Type="http://schemas.openxmlformats.org/officeDocument/2006/relationships/slide" Target="/ppt/slides/slide6.xml" Id="R624a4ea9f7d34939" /><Relationship Type="http://schemas.openxmlformats.org/officeDocument/2006/relationships/slide" Target="/ppt/slides/slide7.xml" Id="R81d5449bdc0c48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f05738fcbe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e10f4be564071" /><Relationship Type="http://schemas.openxmlformats.org/officeDocument/2006/relationships/theme" Target="/ppt/slideMasters/theme/theme1.xml" Id="R7c374f118c0244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ce10f4be5640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cb282b27f43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5d3a056d14e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3df1192ee44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049267db941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d896a296448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38250373144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3c14153c847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COL DE VENCE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DE VENCE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COL DE VENCE II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DE VENCE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DE VENCE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DE VENCE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1 159 554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47 013 629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47 112 947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DE VENCE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GRIEG SÆTHRE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 GRIEG SÆTHRE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DE VENCE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933 409 066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COL DE VENCE II AS</a:t>
            </a:r>
          </a:p>
        </p:txBody>
      </p:sp>
    </p:spTree>
  </p:cSld>
  <p:clrMapOvr>
    <a:masterClrMapping xmlns:a="http://schemas.openxmlformats.org/drawingml/2006/main"/>
  </p:clrMapOvr>
</p:sld>
</file>