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cee004dba748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9413ba55c64f70"/>
  </p:sldMasterIdLst>
  <p:sldIdLst>
    <p:sldId xmlns:r="http://schemas.openxmlformats.org/officeDocument/2006/relationships" id="256" r:id="Rce068164c8cd4fb3"/>
    <p:sldId xmlns:r="http://schemas.openxmlformats.org/officeDocument/2006/relationships" id="257" r:id="R695cbd671f3448d8"/>
    <p:sldId xmlns:r="http://schemas.openxmlformats.org/officeDocument/2006/relationships" id="258" r:id="R8e069b30c1094085"/>
    <p:sldId xmlns:r="http://schemas.openxmlformats.org/officeDocument/2006/relationships" id="259" r:id="R62524d6160df407c"/>
    <p:sldId xmlns:r="http://schemas.openxmlformats.org/officeDocument/2006/relationships" id="260" r:id="R928eee0d6a51471d"/>
    <p:sldId xmlns:r="http://schemas.openxmlformats.org/officeDocument/2006/relationships" id="261" r:id="R6cb85542ddbf4223"/>
    <p:sldId xmlns:r="http://schemas.openxmlformats.org/officeDocument/2006/relationships" id="262" r:id="Rdce6f6f18dc3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413ba55c64f70" /><Relationship Type="http://schemas.openxmlformats.org/officeDocument/2006/relationships/slide" Target="/ppt/slides/slide1.xml" Id="Rce068164c8cd4fb3" /><Relationship Type="http://schemas.openxmlformats.org/officeDocument/2006/relationships/slide" Target="/ppt/slides/slide2.xml" Id="R695cbd671f3448d8" /><Relationship Type="http://schemas.openxmlformats.org/officeDocument/2006/relationships/slide" Target="/ppt/slides/slide3.xml" Id="R8e069b30c1094085" /><Relationship Type="http://schemas.openxmlformats.org/officeDocument/2006/relationships/slide" Target="/ppt/slides/slide4.xml" Id="R62524d6160df407c" /><Relationship Type="http://schemas.openxmlformats.org/officeDocument/2006/relationships/slide" Target="/ppt/slides/slide5.xml" Id="R928eee0d6a51471d" /><Relationship Type="http://schemas.openxmlformats.org/officeDocument/2006/relationships/slide" Target="/ppt/slides/slide6.xml" Id="R6cb85542ddbf4223" /><Relationship Type="http://schemas.openxmlformats.org/officeDocument/2006/relationships/slide" Target="/ppt/slides/slide7.xml" Id="Rdce6f6f18dc3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0d973efdf46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869688ed549b1" /><Relationship Type="http://schemas.openxmlformats.org/officeDocument/2006/relationships/theme" Target="/ppt/slideMasters/theme/theme1.xml" Id="R42d16b1a1a584e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f869688ed549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ce97abaaa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4b9f2a4fb4f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7a4a3fb6a40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7bc695c02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2006215b54c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65f6831084f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b968fd4d144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GOGGEN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21 292 681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21 429 085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INVESTERING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933 423 352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