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b6b51328c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0baabc07c472a"/>
  </p:sldMasterIdLst>
  <p:sldIdLst>
    <p:sldId xmlns:r="http://schemas.openxmlformats.org/officeDocument/2006/relationships" id="256" r:id="R55398cfb3346442f"/>
    <p:sldId xmlns:r="http://schemas.openxmlformats.org/officeDocument/2006/relationships" id="257" r:id="Rbc8afe43e51e4438"/>
    <p:sldId xmlns:r="http://schemas.openxmlformats.org/officeDocument/2006/relationships" id="258" r:id="R6b8697e62fdb44e5"/>
    <p:sldId xmlns:r="http://schemas.openxmlformats.org/officeDocument/2006/relationships" id="259" r:id="R6517c38c13764cf7"/>
    <p:sldId xmlns:r="http://schemas.openxmlformats.org/officeDocument/2006/relationships" id="260" r:id="Rddccada42e8447b2"/>
    <p:sldId xmlns:r="http://schemas.openxmlformats.org/officeDocument/2006/relationships" id="261" r:id="Re186067a0e2c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0baabc07c472a" /><Relationship Type="http://schemas.openxmlformats.org/officeDocument/2006/relationships/slide" Target="/ppt/slides/slide1.xml" Id="R55398cfb3346442f" /><Relationship Type="http://schemas.openxmlformats.org/officeDocument/2006/relationships/slide" Target="/ppt/slides/slide2.xml" Id="Rbc8afe43e51e4438" /><Relationship Type="http://schemas.openxmlformats.org/officeDocument/2006/relationships/slide" Target="/ppt/slides/slide3.xml" Id="R6b8697e62fdb44e5" /><Relationship Type="http://schemas.openxmlformats.org/officeDocument/2006/relationships/slide" Target="/ppt/slides/slide4.xml" Id="R6517c38c13764cf7" /><Relationship Type="http://schemas.openxmlformats.org/officeDocument/2006/relationships/slide" Target="/ppt/slides/slide5.xml" Id="Rddccada42e8447b2" /><Relationship Type="http://schemas.openxmlformats.org/officeDocument/2006/relationships/slide" Target="/ppt/slides/slide6.xml" Id="Re186067a0e2c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48cc9823f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547d0d3140ef" /><Relationship Type="http://schemas.openxmlformats.org/officeDocument/2006/relationships/theme" Target="/ppt/slideMasters/theme/theme1.xml" Id="R71a1dd3fc121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1547d0d31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154978ad5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2e5c655c0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dba3c56fe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ad77bf184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5e0a1454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db3c0d17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M3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M3 MASKIN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1 810 220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Valleråsvegen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3918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933 436 098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MASKIN AS</a:t>
            </a:r>
          </a:p>
        </p:txBody>
      </p:sp>
    </p:spTree>
  </p:cSld>
  <p:clrMapOvr>
    <a:masterClrMapping xmlns:a="http://schemas.openxmlformats.org/drawingml/2006/main"/>
  </p:clrMapOvr>
</p:sld>
</file>