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125699e4d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3ee3441b8470e"/>
  </p:sldMasterIdLst>
  <p:sldIdLst>
    <p:sldId xmlns:r="http://schemas.openxmlformats.org/officeDocument/2006/relationships" id="256" r:id="Rf1bdfd905d8b4963"/>
    <p:sldId xmlns:r="http://schemas.openxmlformats.org/officeDocument/2006/relationships" id="257" r:id="R1c06372369a240f3"/>
    <p:sldId xmlns:r="http://schemas.openxmlformats.org/officeDocument/2006/relationships" id="258" r:id="Rda07078c576d410a"/>
    <p:sldId xmlns:r="http://schemas.openxmlformats.org/officeDocument/2006/relationships" id="259" r:id="R048c406ff2904419"/>
    <p:sldId xmlns:r="http://schemas.openxmlformats.org/officeDocument/2006/relationships" id="260" r:id="R9f65bda960df4c42"/>
    <p:sldId xmlns:r="http://schemas.openxmlformats.org/officeDocument/2006/relationships" id="261" r:id="Rfecd06d663c744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3ee3441b8470e" /><Relationship Type="http://schemas.openxmlformats.org/officeDocument/2006/relationships/slide" Target="/ppt/slides/slide1.xml" Id="Rf1bdfd905d8b4963" /><Relationship Type="http://schemas.openxmlformats.org/officeDocument/2006/relationships/slide" Target="/ppt/slides/slide2.xml" Id="R1c06372369a240f3" /><Relationship Type="http://schemas.openxmlformats.org/officeDocument/2006/relationships/slide" Target="/ppt/slides/slide3.xml" Id="Rda07078c576d410a" /><Relationship Type="http://schemas.openxmlformats.org/officeDocument/2006/relationships/slide" Target="/ppt/slides/slide4.xml" Id="R048c406ff2904419" /><Relationship Type="http://schemas.openxmlformats.org/officeDocument/2006/relationships/slide" Target="/ppt/slides/slide5.xml" Id="R9f65bda960df4c42" /><Relationship Type="http://schemas.openxmlformats.org/officeDocument/2006/relationships/slide" Target="/ppt/slides/slide6.xml" Id="Rfecd06d663c744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d0d7216e3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e9587b7a14702" /><Relationship Type="http://schemas.openxmlformats.org/officeDocument/2006/relationships/theme" Target="/ppt/slideMasters/theme/theme1.xml" Id="Rc6c296e7d968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e9587b7a1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1ea789c42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9598ed0c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0542797c1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08e2f014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dd2af554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3027227c4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MTA GROUP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MTA GROUP 2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3 605 769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1 119 292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933 436 209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MTA GROUP 2 AS</a:t>
            </a:r>
          </a:p>
        </p:txBody>
      </p:sp>
    </p:spTree>
  </p:cSld>
  <p:clrMapOvr>
    <a:masterClrMapping xmlns:a="http://schemas.openxmlformats.org/drawingml/2006/main"/>
  </p:clrMapOvr>
</p:sld>
</file>