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8d412e715c4f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c35e6fa5ed4cab"/>
  </p:sldMasterIdLst>
  <p:sldIdLst>
    <p:sldId xmlns:r="http://schemas.openxmlformats.org/officeDocument/2006/relationships" id="256" r:id="R1c75dea78f504ce8"/>
    <p:sldId xmlns:r="http://schemas.openxmlformats.org/officeDocument/2006/relationships" id="257" r:id="R83814628317548fb"/>
    <p:sldId xmlns:r="http://schemas.openxmlformats.org/officeDocument/2006/relationships" id="258" r:id="R688b37f7103c4fa2"/>
    <p:sldId xmlns:r="http://schemas.openxmlformats.org/officeDocument/2006/relationships" id="259" r:id="R79e222a607b341b1"/>
    <p:sldId xmlns:r="http://schemas.openxmlformats.org/officeDocument/2006/relationships" id="260" r:id="R2232852b2f9949d0"/>
    <p:sldId xmlns:r="http://schemas.openxmlformats.org/officeDocument/2006/relationships" id="261" r:id="R1b09bf9b9d3a40ff"/>
    <p:sldId xmlns:r="http://schemas.openxmlformats.org/officeDocument/2006/relationships" id="262" r:id="R36066912372c4e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c35e6fa5ed4cab" /><Relationship Type="http://schemas.openxmlformats.org/officeDocument/2006/relationships/slide" Target="/ppt/slides/slide1.xml" Id="R1c75dea78f504ce8" /><Relationship Type="http://schemas.openxmlformats.org/officeDocument/2006/relationships/slide" Target="/ppt/slides/slide2.xml" Id="R83814628317548fb" /><Relationship Type="http://schemas.openxmlformats.org/officeDocument/2006/relationships/slide" Target="/ppt/slides/slide3.xml" Id="R688b37f7103c4fa2" /><Relationship Type="http://schemas.openxmlformats.org/officeDocument/2006/relationships/slide" Target="/ppt/slides/slide4.xml" Id="R79e222a607b341b1" /><Relationship Type="http://schemas.openxmlformats.org/officeDocument/2006/relationships/slide" Target="/ppt/slides/slide5.xml" Id="R2232852b2f9949d0" /><Relationship Type="http://schemas.openxmlformats.org/officeDocument/2006/relationships/slide" Target="/ppt/slides/slide6.xml" Id="R1b09bf9b9d3a40ff" /><Relationship Type="http://schemas.openxmlformats.org/officeDocument/2006/relationships/slide" Target="/ppt/slides/slide7.xml" Id="R36066912372c4e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62f2b8be6f40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cef56ee114516" /><Relationship Type="http://schemas.openxmlformats.org/officeDocument/2006/relationships/theme" Target="/ppt/slideMasters/theme/theme1.xml" Id="R52afa725a3c040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dcef56ee1145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d2e8f5cc743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8a16e6cf647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00705708c4f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b8bf03bf848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2bee31ddc4e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ac7f444d74f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9ca12b74b4d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ESAF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ESAF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2 868 668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2 947 418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WENNBERG TECHNOLOGY INVEST AS  –  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SOFTEDGE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STINA VALHEIM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NIKOLAI STAVSETH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FLAKSBALL AS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FRØLAND FINANS OG FORVALTNING AS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6AM Accelerator AS, Krambugata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mlnickelsen@gmail.com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933 444 031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ESAF INVEST AS</a:t>
            </a:r>
          </a:p>
        </p:txBody>
      </p:sp>
    </p:spTree>
  </p:cSld>
  <p:clrMapOvr>
    <a:masterClrMapping xmlns:a="http://schemas.openxmlformats.org/drawingml/2006/main"/>
  </p:clrMapOvr>
</p:sld>
</file>