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07c018b83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bdad726924083"/>
  </p:sldMasterIdLst>
  <p:sldIdLst>
    <p:sldId xmlns:r="http://schemas.openxmlformats.org/officeDocument/2006/relationships" id="256" r:id="R8bc051a761304ea0"/>
    <p:sldId xmlns:r="http://schemas.openxmlformats.org/officeDocument/2006/relationships" id="257" r:id="R4197bdd5709a43ba"/>
    <p:sldId xmlns:r="http://schemas.openxmlformats.org/officeDocument/2006/relationships" id="258" r:id="R22940f1fc4754e39"/>
    <p:sldId xmlns:r="http://schemas.openxmlformats.org/officeDocument/2006/relationships" id="259" r:id="R0140aa760b874762"/>
    <p:sldId xmlns:r="http://schemas.openxmlformats.org/officeDocument/2006/relationships" id="260" r:id="Rf9310d73e58a4657"/>
    <p:sldId xmlns:r="http://schemas.openxmlformats.org/officeDocument/2006/relationships" id="261" r:id="R84f453ae538e4b46"/>
    <p:sldId xmlns:r="http://schemas.openxmlformats.org/officeDocument/2006/relationships" id="262" r:id="R7eb969204418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bdad726924083" /><Relationship Type="http://schemas.openxmlformats.org/officeDocument/2006/relationships/slide" Target="/ppt/slides/slide1.xml" Id="R8bc051a761304ea0" /><Relationship Type="http://schemas.openxmlformats.org/officeDocument/2006/relationships/slide" Target="/ppt/slides/slide2.xml" Id="R4197bdd5709a43ba" /><Relationship Type="http://schemas.openxmlformats.org/officeDocument/2006/relationships/slide" Target="/ppt/slides/slide3.xml" Id="R22940f1fc4754e39" /><Relationship Type="http://schemas.openxmlformats.org/officeDocument/2006/relationships/slide" Target="/ppt/slides/slide4.xml" Id="R0140aa760b874762" /><Relationship Type="http://schemas.openxmlformats.org/officeDocument/2006/relationships/slide" Target="/ppt/slides/slide5.xml" Id="Rf9310d73e58a4657" /><Relationship Type="http://schemas.openxmlformats.org/officeDocument/2006/relationships/slide" Target="/ppt/slides/slide6.xml" Id="R84f453ae538e4b46" /><Relationship Type="http://schemas.openxmlformats.org/officeDocument/2006/relationships/slide" Target="/ppt/slides/slide7.xml" Id="R7eb969204418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aae2e7afb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8012b5b154211" /><Relationship Type="http://schemas.openxmlformats.org/officeDocument/2006/relationships/theme" Target="/ppt/slideMasters/theme/theme1.xml" Id="R1ff39081d243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8012b5b15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5ea1cead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be27525a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4cebbc9b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7557df3c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9719ee75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5416a46c9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63bc59b9a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KOMNÆS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