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907f4a34a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0f82e78334ea0"/>
  </p:sldMasterIdLst>
  <p:sldIdLst>
    <p:sldId xmlns:r="http://schemas.openxmlformats.org/officeDocument/2006/relationships" id="256" r:id="R180f17759a62410d"/>
    <p:sldId xmlns:r="http://schemas.openxmlformats.org/officeDocument/2006/relationships" id="257" r:id="R6a5fa07175804e61"/>
    <p:sldId xmlns:r="http://schemas.openxmlformats.org/officeDocument/2006/relationships" id="258" r:id="R34df658806044799"/>
    <p:sldId xmlns:r="http://schemas.openxmlformats.org/officeDocument/2006/relationships" id="259" r:id="R25a37726ba5347aa"/>
    <p:sldId xmlns:r="http://schemas.openxmlformats.org/officeDocument/2006/relationships" id="260" r:id="Rc0dbc31d9438405c"/>
    <p:sldId xmlns:r="http://schemas.openxmlformats.org/officeDocument/2006/relationships" id="261" r:id="Rc0bf0dbea41240c3"/>
    <p:sldId xmlns:r="http://schemas.openxmlformats.org/officeDocument/2006/relationships" id="262" r:id="R86671d011c6e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0f82e78334ea0" /><Relationship Type="http://schemas.openxmlformats.org/officeDocument/2006/relationships/slide" Target="/ppt/slides/slide1.xml" Id="R180f17759a62410d" /><Relationship Type="http://schemas.openxmlformats.org/officeDocument/2006/relationships/slide" Target="/ppt/slides/slide2.xml" Id="R6a5fa07175804e61" /><Relationship Type="http://schemas.openxmlformats.org/officeDocument/2006/relationships/slide" Target="/ppt/slides/slide3.xml" Id="R34df658806044799" /><Relationship Type="http://schemas.openxmlformats.org/officeDocument/2006/relationships/slide" Target="/ppt/slides/slide4.xml" Id="R25a37726ba5347aa" /><Relationship Type="http://schemas.openxmlformats.org/officeDocument/2006/relationships/slide" Target="/ppt/slides/slide5.xml" Id="Rc0dbc31d9438405c" /><Relationship Type="http://schemas.openxmlformats.org/officeDocument/2006/relationships/slide" Target="/ppt/slides/slide6.xml" Id="Rc0bf0dbea41240c3" /><Relationship Type="http://schemas.openxmlformats.org/officeDocument/2006/relationships/slide" Target="/ppt/slides/slide7.xml" Id="R86671d011c6e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00764430e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e763ef3c47d1" /><Relationship Type="http://schemas.openxmlformats.org/officeDocument/2006/relationships/theme" Target="/ppt/slideMasters/theme/theme1.xml" Id="R2c032d292b03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9e763ef3c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3e2e0c414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2d8c31edd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4eb01460b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86b475d8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3d212669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d08fe47414e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84ccb36cc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REGNSKAP OG RÅDGIVING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−564 442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871 931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RRVB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BILBEN INVEST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933 449 319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