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a69348c52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92205bf5c4fb8"/>
  </p:sldMasterIdLst>
  <p:sldIdLst>
    <p:sldId xmlns:r="http://schemas.openxmlformats.org/officeDocument/2006/relationships" id="256" r:id="R5ee7c43dda664f64"/>
    <p:sldId xmlns:r="http://schemas.openxmlformats.org/officeDocument/2006/relationships" id="257" r:id="R34c4c687af8744e7"/>
    <p:sldId xmlns:r="http://schemas.openxmlformats.org/officeDocument/2006/relationships" id="258" r:id="Rda2d271062694614"/>
    <p:sldId xmlns:r="http://schemas.openxmlformats.org/officeDocument/2006/relationships" id="259" r:id="Rf83e36a221684320"/>
    <p:sldId xmlns:r="http://schemas.openxmlformats.org/officeDocument/2006/relationships" id="260" r:id="Rcc6c81e9831c4d23"/>
    <p:sldId xmlns:r="http://schemas.openxmlformats.org/officeDocument/2006/relationships" id="261" r:id="Rc4478446a724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92205bf5c4fb8" /><Relationship Type="http://schemas.openxmlformats.org/officeDocument/2006/relationships/slide" Target="/ppt/slides/slide1.xml" Id="R5ee7c43dda664f64" /><Relationship Type="http://schemas.openxmlformats.org/officeDocument/2006/relationships/slide" Target="/ppt/slides/slide2.xml" Id="R34c4c687af8744e7" /><Relationship Type="http://schemas.openxmlformats.org/officeDocument/2006/relationships/slide" Target="/ppt/slides/slide3.xml" Id="Rda2d271062694614" /><Relationship Type="http://schemas.openxmlformats.org/officeDocument/2006/relationships/slide" Target="/ppt/slides/slide4.xml" Id="Rf83e36a221684320" /><Relationship Type="http://schemas.openxmlformats.org/officeDocument/2006/relationships/slide" Target="/ppt/slides/slide5.xml" Id="Rcc6c81e9831c4d23" /><Relationship Type="http://schemas.openxmlformats.org/officeDocument/2006/relationships/slide" Target="/ppt/slides/slide6.xml" Id="Rc4478446a724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07e80ccbb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9b76a36a47d0" /><Relationship Type="http://schemas.openxmlformats.org/officeDocument/2006/relationships/theme" Target="/ppt/slideMasters/theme/theme1.xml" Id="Ra6ec450a4cf4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99b76a36a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80605302f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f134da1d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a56f00be7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f43f486c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f245da64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e1305d17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HANSTVEIT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HANSTVEIT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HANSTVEIT BYGG AS ble etablert [år] og holder til i Strandvik.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HANSTVEIT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HANSTVEIT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HANSTVEIT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HANSTVEIT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5643 Strandvik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HANSTVEIT BYGG AS</a:t>
            </a:r>
          </a:p>
        </p:txBody>
      </p:sp>
    </p:spTree>
  </p:cSld>
  <p:clrMapOvr>
    <a:masterClrMapping xmlns:a="http://schemas.openxmlformats.org/drawingml/2006/main"/>
  </p:clrMapOvr>
</p:sld>
</file>