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6f94032a5440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116f57d9454be6"/>
  </p:sldMasterIdLst>
  <p:sldIdLst>
    <p:sldId xmlns:r="http://schemas.openxmlformats.org/officeDocument/2006/relationships" id="256" r:id="Rc4b96451c5a24ab7"/>
    <p:sldId xmlns:r="http://schemas.openxmlformats.org/officeDocument/2006/relationships" id="257" r:id="R08b00026bc3f4316"/>
    <p:sldId xmlns:r="http://schemas.openxmlformats.org/officeDocument/2006/relationships" id="258" r:id="R1bc4bc92a3c64d32"/>
    <p:sldId xmlns:r="http://schemas.openxmlformats.org/officeDocument/2006/relationships" id="259" r:id="R26044dae81974d58"/>
    <p:sldId xmlns:r="http://schemas.openxmlformats.org/officeDocument/2006/relationships" id="260" r:id="R12b8c036f9fe4253"/>
    <p:sldId xmlns:r="http://schemas.openxmlformats.org/officeDocument/2006/relationships" id="261" r:id="R2eb71ee59e5948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116f57d9454be6" /><Relationship Type="http://schemas.openxmlformats.org/officeDocument/2006/relationships/slide" Target="/ppt/slides/slide1.xml" Id="Rc4b96451c5a24ab7" /><Relationship Type="http://schemas.openxmlformats.org/officeDocument/2006/relationships/slide" Target="/ppt/slides/slide2.xml" Id="R08b00026bc3f4316" /><Relationship Type="http://schemas.openxmlformats.org/officeDocument/2006/relationships/slide" Target="/ppt/slides/slide3.xml" Id="R1bc4bc92a3c64d32" /><Relationship Type="http://schemas.openxmlformats.org/officeDocument/2006/relationships/slide" Target="/ppt/slides/slide4.xml" Id="R26044dae81974d58" /><Relationship Type="http://schemas.openxmlformats.org/officeDocument/2006/relationships/slide" Target="/ppt/slides/slide5.xml" Id="R12b8c036f9fe4253" /><Relationship Type="http://schemas.openxmlformats.org/officeDocument/2006/relationships/slide" Target="/ppt/slides/slide6.xml" Id="R2eb71ee59e5948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e34d8519a240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455f65f6049fe" /><Relationship Type="http://schemas.openxmlformats.org/officeDocument/2006/relationships/theme" Target="/ppt/slideMasters/theme/theme1.xml" Id="R80e15085882a45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c455f65f6049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dedb46de740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0944b789540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0af98f8b042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509518bd34d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673035c1f4e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c92dc534945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ARGUS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ARGUS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ARGUS CONSULTING AS ble etablert [år] og holder til i Langhus.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ARGUS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ARGUS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ARGUS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556 260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194 714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139 530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176 203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335 396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ARGUS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Arnljot Kjeldaas' vei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1405 Langhus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933 465 144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ARGUS CONSULTING AS</a:t>
            </a:r>
          </a:p>
        </p:txBody>
      </p:sp>
    </p:spTree>
  </p:cSld>
  <p:clrMapOvr>
    <a:masterClrMapping xmlns:a="http://schemas.openxmlformats.org/drawingml/2006/main"/>
  </p:clrMapOvr>
</p:sld>
</file>