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b4f58c36d040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8a100f339a4d24"/>
  </p:sldMasterIdLst>
  <p:sldIdLst>
    <p:sldId xmlns:r="http://schemas.openxmlformats.org/officeDocument/2006/relationships" id="256" r:id="R9a6afbf62bc54187"/>
    <p:sldId xmlns:r="http://schemas.openxmlformats.org/officeDocument/2006/relationships" id="257" r:id="Reacb24efab0c4156"/>
    <p:sldId xmlns:r="http://schemas.openxmlformats.org/officeDocument/2006/relationships" id="258" r:id="R5f8f67d3f8364cef"/>
    <p:sldId xmlns:r="http://schemas.openxmlformats.org/officeDocument/2006/relationships" id="259" r:id="R022415d6d92f4963"/>
    <p:sldId xmlns:r="http://schemas.openxmlformats.org/officeDocument/2006/relationships" id="260" r:id="Rd45a9f5046034b7f"/>
    <p:sldId xmlns:r="http://schemas.openxmlformats.org/officeDocument/2006/relationships" id="261" r:id="R3e5dc7ce25384e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8a100f339a4d24" /><Relationship Type="http://schemas.openxmlformats.org/officeDocument/2006/relationships/slide" Target="/ppt/slides/slide1.xml" Id="R9a6afbf62bc54187" /><Relationship Type="http://schemas.openxmlformats.org/officeDocument/2006/relationships/slide" Target="/ppt/slides/slide2.xml" Id="Reacb24efab0c4156" /><Relationship Type="http://schemas.openxmlformats.org/officeDocument/2006/relationships/slide" Target="/ppt/slides/slide3.xml" Id="R5f8f67d3f8364cef" /><Relationship Type="http://schemas.openxmlformats.org/officeDocument/2006/relationships/slide" Target="/ppt/slides/slide4.xml" Id="R022415d6d92f4963" /><Relationship Type="http://schemas.openxmlformats.org/officeDocument/2006/relationships/slide" Target="/ppt/slides/slide5.xml" Id="Rd45a9f5046034b7f" /><Relationship Type="http://schemas.openxmlformats.org/officeDocument/2006/relationships/slide" Target="/ppt/slides/slide6.xml" Id="R3e5dc7ce25384e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d75c9473ca4e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d38e8ccac4d8e" /><Relationship Type="http://schemas.openxmlformats.org/officeDocument/2006/relationships/theme" Target="/ppt/slideMasters/theme/theme1.xml" Id="R1ecb0f7f4c524d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dd38e8ccac4d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dd839ff544c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2879c5afb41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ea6ca5b934b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23e58756a4a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b3d9a2ece4d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5fa1bf9564e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GS-DRIFT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GS-DRIFT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GS-DRIFT AS ble etablert [år] og holder til i Årdal I Ryfylke.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GS-DRIFT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GS-DRIFT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GS-DRIFT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17 631 778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1 379 566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951 002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9 361 264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19 606 838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GS-DRIFT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Svadbergvegen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4137 Årdal I Ryfylke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933 466 728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GS-DRIFT AS</a:t>
            </a:r>
          </a:p>
        </p:txBody>
      </p:sp>
    </p:spTree>
  </p:cSld>
  <p:clrMapOvr>
    <a:masterClrMapping xmlns:a="http://schemas.openxmlformats.org/drawingml/2006/main"/>
  </p:clrMapOvr>
</p:sld>
</file>