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47c548ee5143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c2d9f84c334ef8"/>
  </p:sldMasterIdLst>
  <p:sldIdLst>
    <p:sldId xmlns:r="http://schemas.openxmlformats.org/officeDocument/2006/relationships" id="256" r:id="R1cd6ff3b8f6b46b3"/>
    <p:sldId xmlns:r="http://schemas.openxmlformats.org/officeDocument/2006/relationships" id="257" r:id="Rea242ca2ac5c4b93"/>
    <p:sldId xmlns:r="http://schemas.openxmlformats.org/officeDocument/2006/relationships" id="258" r:id="R6f9e6c10e2df463c"/>
    <p:sldId xmlns:r="http://schemas.openxmlformats.org/officeDocument/2006/relationships" id="259" r:id="R56bfa7da2a094fed"/>
    <p:sldId xmlns:r="http://schemas.openxmlformats.org/officeDocument/2006/relationships" id="260" r:id="R8478faa8b70c41a6"/>
    <p:sldId xmlns:r="http://schemas.openxmlformats.org/officeDocument/2006/relationships" id="261" r:id="Rbe4922ef65ef4558"/>
    <p:sldId xmlns:r="http://schemas.openxmlformats.org/officeDocument/2006/relationships" id="262" r:id="R582daa1f26ca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2d9f84c334ef8" /><Relationship Type="http://schemas.openxmlformats.org/officeDocument/2006/relationships/slide" Target="/ppt/slides/slide1.xml" Id="R1cd6ff3b8f6b46b3" /><Relationship Type="http://schemas.openxmlformats.org/officeDocument/2006/relationships/slide" Target="/ppt/slides/slide2.xml" Id="Rea242ca2ac5c4b93" /><Relationship Type="http://schemas.openxmlformats.org/officeDocument/2006/relationships/slide" Target="/ppt/slides/slide3.xml" Id="R6f9e6c10e2df463c" /><Relationship Type="http://schemas.openxmlformats.org/officeDocument/2006/relationships/slide" Target="/ppt/slides/slide4.xml" Id="R56bfa7da2a094fed" /><Relationship Type="http://schemas.openxmlformats.org/officeDocument/2006/relationships/slide" Target="/ppt/slides/slide5.xml" Id="R8478faa8b70c41a6" /><Relationship Type="http://schemas.openxmlformats.org/officeDocument/2006/relationships/slide" Target="/ppt/slides/slide6.xml" Id="Rbe4922ef65ef4558" /><Relationship Type="http://schemas.openxmlformats.org/officeDocument/2006/relationships/slide" Target="/ppt/slides/slide7.xml" Id="R582daa1f26ca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5f8e37c5c4b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39754dd21450a" /><Relationship Type="http://schemas.openxmlformats.org/officeDocument/2006/relationships/theme" Target="/ppt/slideMasters/theme/theme1.xml" Id="Racef22412dd345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839754dd2145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07bfa9d05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7e8e9d5634c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e5544a9724a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c7caaf6464c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c1b4bed68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31a2b7f3645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c58baa5f0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FLORAMIN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FLORAMIN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3 713 724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−506 660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1 212 678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CENTRALMOTION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933 467 910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