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82a72f9491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3db0561d54454"/>
  </p:sldMasterIdLst>
  <p:sldIdLst>
    <p:sldId xmlns:r="http://schemas.openxmlformats.org/officeDocument/2006/relationships" id="256" r:id="R75dc49a6123c41b8"/>
    <p:sldId xmlns:r="http://schemas.openxmlformats.org/officeDocument/2006/relationships" id="257" r:id="Rc577a8b3e5b04c63"/>
    <p:sldId xmlns:r="http://schemas.openxmlformats.org/officeDocument/2006/relationships" id="258" r:id="R357647de674d4e27"/>
    <p:sldId xmlns:r="http://schemas.openxmlformats.org/officeDocument/2006/relationships" id="259" r:id="R2b0dd07bcd1e40b9"/>
    <p:sldId xmlns:r="http://schemas.openxmlformats.org/officeDocument/2006/relationships" id="260" r:id="Rbf9efad5c6bb42a4"/>
    <p:sldId xmlns:r="http://schemas.openxmlformats.org/officeDocument/2006/relationships" id="261" r:id="R4d22f0c6a9534684"/>
    <p:sldId xmlns:r="http://schemas.openxmlformats.org/officeDocument/2006/relationships" id="262" r:id="R2555b4da5bf7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3db0561d54454" /><Relationship Type="http://schemas.openxmlformats.org/officeDocument/2006/relationships/slide" Target="/ppt/slides/slide1.xml" Id="R75dc49a6123c41b8" /><Relationship Type="http://schemas.openxmlformats.org/officeDocument/2006/relationships/slide" Target="/ppt/slides/slide2.xml" Id="Rc577a8b3e5b04c63" /><Relationship Type="http://schemas.openxmlformats.org/officeDocument/2006/relationships/slide" Target="/ppt/slides/slide3.xml" Id="R357647de674d4e27" /><Relationship Type="http://schemas.openxmlformats.org/officeDocument/2006/relationships/slide" Target="/ppt/slides/slide4.xml" Id="R2b0dd07bcd1e40b9" /><Relationship Type="http://schemas.openxmlformats.org/officeDocument/2006/relationships/slide" Target="/ppt/slides/slide5.xml" Id="Rbf9efad5c6bb42a4" /><Relationship Type="http://schemas.openxmlformats.org/officeDocument/2006/relationships/slide" Target="/ppt/slides/slide6.xml" Id="R4d22f0c6a9534684" /><Relationship Type="http://schemas.openxmlformats.org/officeDocument/2006/relationships/slide" Target="/ppt/slides/slide7.xml" Id="R2555b4da5bf7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4b719f04b4d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45a97ab4542b3" /><Relationship Type="http://schemas.openxmlformats.org/officeDocument/2006/relationships/theme" Target="/ppt/slideMasters/theme/theme1.xml" Id="Rb7d178d6a38f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45a97ab4542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c569a5253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e3fa18ca24a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3e35486af44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18bb8dd0642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bb56e425b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08fac96694f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fe9b054b541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ØSTREM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KAPITAL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KVINNESLAND ØSTREM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Eskelandssvingene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933 469 735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ØSTREM KAPITAL AS</a:t>
            </a:r>
          </a:p>
        </p:txBody>
      </p:sp>
    </p:spTree>
  </p:cSld>
  <p:clrMapOvr>
    <a:masterClrMapping xmlns:a="http://schemas.openxmlformats.org/drawingml/2006/main"/>
  </p:clrMapOvr>
</p:sld>
</file>