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38952d3df44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69d1377d3419a"/>
  </p:sldMasterIdLst>
  <p:sldIdLst>
    <p:sldId xmlns:r="http://schemas.openxmlformats.org/officeDocument/2006/relationships" id="256" r:id="R9e115e3587ee40bb"/>
    <p:sldId xmlns:r="http://schemas.openxmlformats.org/officeDocument/2006/relationships" id="257" r:id="Raf13dfa3f3354741"/>
    <p:sldId xmlns:r="http://schemas.openxmlformats.org/officeDocument/2006/relationships" id="258" r:id="R377d3b4d025a4553"/>
    <p:sldId xmlns:r="http://schemas.openxmlformats.org/officeDocument/2006/relationships" id="259" r:id="R4b38e189ff414fd0"/>
    <p:sldId xmlns:r="http://schemas.openxmlformats.org/officeDocument/2006/relationships" id="260" r:id="R61cc2403ca2348e2"/>
    <p:sldId xmlns:r="http://schemas.openxmlformats.org/officeDocument/2006/relationships" id="261" r:id="Rad72d25dc17942e2"/>
    <p:sldId xmlns:r="http://schemas.openxmlformats.org/officeDocument/2006/relationships" id="262" r:id="R939fa57ce7a744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69d1377d3419a" /><Relationship Type="http://schemas.openxmlformats.org/officeDocument/2006/relationships/slide" Target="/ppt/slides/slide1.xml" Id="R9e115e3587ee40bb" /><Relationship Type="http://schemas.openxmlformats.org/officeDocument/2006/relationships/slide" Target="/ppt/slides/slide2.xml" Id="Raf13dfa3f3354741" /><Relationship Type="http://schemas.openxmlformats.org/officeDocument/2006/relationships/slide" Target="/ppt/slides/slide3.xml" Id="R377d3b4d025a4553" /><Relationship Type="http://schemas.openxmlformats.org/officeDocument/2006/relationships/slide" Target="/ppt/slides/slide4.xml" Id="R4b38e189ff414fd0" /><Relationship Type="http://schemas.openxmlformats.org/officeDocument/2006/relationships/slide" Target="/ppt/slides/slide5.xml" Id="R61cc2403ca2348e2" /><Relationship Type="http://schemas.openxmlformats.org/officeDocument/2006/relationships/slide" Target="/ppt/slides/slide6.xml" Id="Rad72d25dc17942e2" /><Relationship Type="http://schemas.openxmlformats.org/officeDocument/2006/relationships/slide" Target="/ppt/slides/slide7.xml" Id="R939fa57ce7a744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ef8833e11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e7766a96a4dde" /><Relationship Type="http://schemas.openxmlformats.org/officeDocument/2006/relationships/theme" Target="/ppt/slideMasters/theme/theme1.xml" Id="Rc9c4c155d9f8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e7766a96a4d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2a30727f6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5f5214d91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88280d575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0853ea0a7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80c122d4c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0105e39aa4b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68ebc37b5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AKKJERHAUGEN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AKKJERHAUGEN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AKKJERHAUGEN AS ble etablert [år] og holder til i Jondal.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AKKJERHAUGEN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AKKJERHAUGEN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AKKJERHAUGEN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1 953 742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24 938 556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25 019 258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AKKJERHAUGEN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CONRAD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AKKJERHAUGEN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Nordbøen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5627 Jondal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933 471 292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AKKJERHAUGEN AS</a:t>
            </a:r>
          </a:p>
        </p:txBody>
      </p:sp>
    </p:spTree>
  </p:cSld>
  <p:clrMapOvr>
    <a:masterClrMapping xmlns:a="http://schemas.openxmlformats.org/drawingml/2006/main"/>
  </p:clrMapOvr>
</p:sld>
</file>