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503ec781e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32bf0c42d4b57"/>
  </p:sldMasterIdLst>
  <p:sldIdLst>
    <p:sldId xmlns:r="http://schemas.openxmlformats.org/officeDocument/2006/relationships" id="256" r:id="R0a4a2c48cea14aab"/>
    <p:sldId xmlns:r="http://schemas.openxmlformats.org/officeDocument/2006/relationships" id="257" r:id="Rf6e98a17c0d340cc"/>
    <p:sldId xmlns:r="http://schemas.openxmlformats.org/officeDocument/2006/relationships" id="258" r:id="R96aaaa93be1047e2"/>
    <p:sldId xmlns:r="http://schemas.openxmlformats.org/officeDocument/2006/relationships" id="259" r:id="Rba8c5f18a9a24080"/>
    <p:sldId xmlns:r="http://schemas.openxmlformats.org/officeDocument/2006/relationships" id="260" r:id="R23cfc46152574ade"/>
    <p:sldId xmlns:r="http://schemas.openxmlformats.org/officeDocument/2006/relationships" id="261" r:id="R6e47af6693894080"/>
    <p:sldId xmlns:r="http://schemas.openxmlformats.org/officeDocument/2006/relationships" id="262" r:id="R628ff543f409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32bf0c42d4b57" /><Relationship Type="http://schemas.openxmlformats.org/officeDocument/2006/relationships/slide" Target="/ppt/slides/slide1.xml" Id="R0a4a2c48cea14aab" /><Relationship Type="http://schemas.openxmlformats.org/officeDocument/2006/relationships/slide" Target="/ppt/slides/slide2.xml" Id="Rf6e98a17c0d340cc" /><Relationship Type="http://schemas.openxmlformats.org/officeDocument/2006/relationships/slide" Target="/ppt/slides/slide3.xml" Id="R96aaaa93be1047e2" /><Relationship Type="http://schemas.openxmlformats.org/officeDocument/2006/relationships/slide" Target="/ppt/slides/slide4.xml" Id="Rba8c5f18a9a24080" /><Relationship Type="http://schemas.openxmlformats.org/officeDocument/2006/relationships/slide" Target="/ppt/slides/slide5.xml" Id="R23cfc46152574ade" /><Relationship Type="http://schemas.openxmlformats.org/officeDocument/2006/relationships/slide" Target="/ppt/slides/slide6.xml" Id="R6e47af6693894080" /><Relationship Type="http://schemas.openxmlformats.org/officeDocument/2006/relationships/slide" Target="/ppt/slides/slide7.xml" Id="R628ff543f409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7eaf7b50c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3d6c358d4f05" /><Relationship Type="http://schemas.openxmlformats.org/officeDocument/2006/relationships/theme" Target="/ppt/slideMasters/theme/theme1.xml" Id="R49d65030eac3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33d6c358d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50d99b03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bdb7be5742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8e6779f1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df574ab7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f15a0465e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9b7e57af3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0237ef87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KANNHAU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KANNHAU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220 813 755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222 572 120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HAUGARVOLL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933 474 933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