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3b32a0c9b344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decb17c5664c24"/>
  </p:sldMasterIdLst>
  <p:sldIdLst>
    <p:sldId xmlns:r="http://schemas.openxmlformats.org/officeDocument/2006/relationships" id="256" r:id="R8f7fdfa5388e47b1"/>
    <p:sldId xmlns:r="http://schemas.openxmlformats.org/officeDocument/2006/relationships" id="257" r:id="R0ba99519f2634d96"/>
    <p:sldId xmlns:r="http://schemas.openxmlformats.org/officeDocument/2006/relationships" id="258" r:id="Rda20461f5b924224"/>
    <p:sldId xmlns:r="http://schemas.openxmlformats.org/officeDocument/2006/relationships" id="259" r:id="R737344bd7a06499e"/>
    <p:sldId xmlns:r="http://schemas.openxmlformats.org/officeDocument/2006/relationships" id="260" r:id="R1230a8a7f77f4dd4"/>
    <p:sldId xmlns:r="http://schemas.openxmlformats.org/officeDocument/2006/relationships" id="261" r:id="Rb24d900f8b9b4565"/>
    <p:sldId xmlns:r="http://schemas.openxmlformats.org/officeDocument/2006/relationships" id="262" r:id="Re7ad3fdfc00045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decb17c5664c24" /><Relationship Type="http://schemas.openxmlformats.org/officeDocument/2006/relationships/slide" Target="/ppt/slides/slide1.xml" Id="R8f7fdfa5388e47b1" /><Relationship Type="http://schemas.openxmlformats.org/officeDocument/2006/relationships/slide" Target="/ppt/slides/slide2.xml" Id="R0ba99519f2634d96" /><Relationship Type="http://schemas.openxmlformats.org/officeDocument/2006/relationships/slide" Target="/ppt/slides/slide3.xml" Id="Rda20461f5b924224" /><Relationship Type="http://schemas.openxmlformats.org/officeDocument/2006/relationships/slide" Target="/ppt/slides/slide4.xml" Id="R737344bd7a06499e" /><Relationship Type="http://schemas.openxmlformats.org/officeDocument/2006/relationships/slide" Target="/ppt/slides/slide5.xml" Id="R1230a8a7f77f4dd4" /><Relationship Type="http://schemas.openxmlformats.org/officeDocument/2006/relationships/slide" Target="/ppt/slides/slide6.xml" Id="Rb24d900f8b9b4565" /><Relationship Type="http://schemas.openxmlformats.org/officeDocument/2006/relationships/slide" Target="/ppt/slides/slide7.xml" Id="Re7ad3fdfc00045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a2c62860b947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69d296c6046cf" /><Relationship Type="http://schemas.openxmlformats.org/officeDocument/2006/relationships/theme" Target="/ppt/slideMasters/theme/theme1.xml" Id="R86c9d8d6ecbc4b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469d296c6046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569b1f9ff4c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60553104749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451a0d8f942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8f43a63d942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f9f54e9b640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95907e1e64e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3a5a0f1de4c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SEASPRAY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SEASPRAY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SEASPRAY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SEASPRAY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SEASPRAY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SEASPRAY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6 796 213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321 919 630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322 796 004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SEASPRAY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HAUGARVOLL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SEASPRAY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933 474 941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SEASPRAY AS</a:t>
            </a:r>
          </a:p>
        </p:txBody>
      </p:sp>
    </p:spTree>
  </p:cSld>
  <p:clrMapOvr>
    <a:masterClrMapping xmlns:a="http://schemas.openxmlformats.org/drawingml/2006/main"/>
  </p:clrMapOvr>
</p:sld>
</file>