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233498084347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e6e8bcc03d41a2"/>
  </p:sldMasterIdLst>
  <p:sldIdLst>
    <p:sldId xmlns:r="http://schemas.openxmlformats.org/officeDocument/2006/relationships" id="256" r:id="R9c4edba4ec5948a0"/>
    <p:sldId xmlns:r="http://schemas.openxmlformats.org/officeDocument/2006/relationships" id="257" r:id="R5ec44a4ac7e74f9b"/>
    <p:sldId xmlns:r="http://schemas.openxmlformats.org/officeDocument/2006/relationships" id="258" r:id="R6ea91ff3b7cd445c"/>
    <p:sldId xmlns:r="http://schemas.openxmlformats.org/officeDocument/2006/relationships" id="259" r:id="R9f895c99f16d4c9c"/>
    <p:sldId xmlns:r="http://schemas.openxmlformats.org/officeDocument/2006/relationships" id="260" r:id="R2052d7bef6af4270"/>
    <p:sldId xmlns:r="http://schemas.openxmlformats.org/officeDocument/2006/relationships" id="261" r:id="R2166565db18441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e6e8bcc03d41a2" /><Relationship Type="http://schemas.openxmlformats.org/officeDocument/2006/relationships/slide" Target="/ppt/slides/slide1.xml" Id="R9c4edba4ec5948a0" /><Relationship Type="http://schemas.openxmlformats.org/officeDocument/2006/relationships/slide" Target="/ppt/slides/slide2.xml" Id="R5ec44a4ac7e74f9b" /><Relationship Type="http://schemas.openxmlformats.org/officeDocument/2006/relationships/slide" Target="/ppt/slides/slide3.xml" Id="R6ea91ff3b7cd445c" /><Relationship Type="http://schemas.openxmlformats.org/officeDocument/2006/relationships/slide" Target="/ppt/slides/slide4.xml" Id="R9f895c99f16d4c9c" /><Relationship Type="http://schemas.openxmlformats.org/officeDocument/2006/relationships/slide" Target="/ppt/slides/slide5.xml" Id="R2052d7bef6af4270" /><Relationship Type="http://schemas.openxmlformats.org/officeDocument/2006/relationships/slide" Target="/ppt/slides/slide6.xml" Id="R2166565db18441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d62ed7a8f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8b020f3f0499f" /><Relationship Type="http://schemas.openxmlformats.org/officeDocument/2006/relationships/theme" Target="/ppt/slideMasters/theme/theme1.xml" Id="Rc2d47ecc204e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8b020f3f0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b080c1ee7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28d8f38ab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fe4a4faec48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a387de14343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8376a774e41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8af9816cc42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LEKA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LEKA BYGG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933 480 615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LEKA BYGG AS</a:t>
            </a:r>
          </a:p>
        </p:txBody>
      </p:sp>
    </p:spTree>
  </p:cSld>
  <p:clrMapOvr>
    <a:masterClrMapping xmlns:a="http://schemas.openxmlformats.org/drawingml/2006/main"/>
  </p:clrMapOvr>
</p:sld>
</file>