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9e6f4633a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d6b4d32a04b75"/>
  </p:sldMasterIdLst>
  <p:sldIdLst>
    <p:sldId xmlns:r="http://schemas.openxmlformats.org/officeDocument/2006/relationships" id="256" r:id="R199bbe19a7f34a7d"/>
    <p:sldId xmlns:r="http://schemas.openxmlformats.org/officeDocument/2006/relationships" id="257" r:id="Rf39e4a0fcc5e4046"/>
    <p:sldId xmlns:r="http://schemas.openxmlformats.org/officeDocument/2006/relationships" id="258" r:id="R18c292ba05f44352"/>
    <p:sldId xmlns:r="http://schemas.openxmlformats.org/officeDocument/2006/relationships" id="259" r:id="R39c8899461e64752"/>
    <p:sldId xmlns:r="http://schemas.openxmlformats.org/officeDocument/2006/relationships" id="260" r:id="R85ad471d25334b70"/>
    <p:sldId xmlns:r="http://schemas.openxmlformats.org/officeDocument/2006/relationships" id="261" r:id="R25e5ea1e125c447c"/>
    <p:sldId xmlns:r="http://schemas.openxmlformats.org/officeDocument/2006/relationships" id="262" r:id="Re784f2862e3c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d6b4d32a04b75" /><Relationship Type="http://schemas.openxmlformats.org/officeDocument/2006/relationships/slide" Target="/ppt/slides/slide1.xml" Id="R199bbe19a7f34a7d" /><Relationship Type="http://schemas.openxmlformats.org/officeDocument/2006/relationships/slide" Target="/ppt/slides/slide2.xml" Id="Rf39e4a0fcc5e4046" /><Relationship Type="http://schemas.openxmlformats.org/officeDocument/2006/relationships/slide" Target="/ppt/slides/slide3.xml" Id="R18c292ba05f44352" /><Relationship Type="http://schemas.openxmlformats.org/officeDocument/2006/relationships/slide" Target="/ppt/slides/slide4.xml" Id="R39c8899461e64752" /><Relationship Type="http://schemas.openxmlformats.org/officeDocument/2006/relationships/slide" Target="/ppt/slides/slide5.xml" Id="R85ad471d25334b70" /><Relationship Type="http://schemas.openxmlformats.org/officeDocument/2006/relationships/slide" Target="/ppt/slides/slide6.xml" Id="R25e5ea1e125c447c" /><Relationship Type="http://schemas.openxmlformats.org/officeDocument/2006/relationships/slide" Target="/ppt/slides/slide7.xml" Id="Re784f2862e3c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eb9481e8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4a513489434a" /><Relationship Type="http://schemas.openxmlformats.org/officeDocument/2006/relationships/theme" Target="/ppt/slideMasters/theme/theme1.xml" Id="R895153ea293f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24a513489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44b4ecf2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ad953c2f8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a8b5cca2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6f14ef8d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0587a3fb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7fdc1f66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ef7617f1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ALESKO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ALESKO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SKOGVOLD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Krohns gate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933 484 394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ALESKO AS</a:t>
            </a:r>
          </a:p>
        </p:txBody>
      </p:sp>
    </p:spTree>
  </p:cSld>
  <p:clrMapOvr>
    <a:masterClrMapping xmlns:a="http://schemas.openxmlformats.org/drawingml/2006/main"/>
  </p:clrMapOvr>
</p:sld>
</file>