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84e36c7bfe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d3daae24e4b32"/>
  </p:sldMasterIdLst>
  <p:sldIdLst>
    <p:sldId xmlns:r="http://schemas.openxmlformats.org/officeDocument/2006/relationships" id="256" r:id="Rf3c115cb49a84e39"/>
    <p:sldId xmlns:r="http://schemas.openxmlformats.org/officeDocument/2006/relationships" id="257" r:id="R8536facb26d947b3"/>
    <p:sldId xmlns:r="http://schemas.openxmlformats.org/officeDocument/2006/relationships" id="258" r:id="R47df2b3e6a674bc2"/>
    <p:sldId xmlns:r="http://schemas.openxmlformats.org/officeDocument/2006/relationships" id="259" r:id="R789b9d7f87f84c80"/>
    <p:sldId xmlns:r="http://schemas.openxmlformats.org/officeDocument/2006/relationships" id="260" r:id="Rb3f6aea287a34e0a"/>
    <p:sldId xmlns:r="http://schemas.openxmlformats.org/officeDocument/2006/relationships" id="261" r:id="R65a2a03851c646d9"/>
    <p:sldId xmlns:r="http://schemas.openxmlformats.org/officeDocument/2006/relationships" id="262" r:id="R74b2521bf35c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d3daae24e4b32" /><Relationship Type="http://schemas.openxmlformats.org/officeDocument/2006/relationships/slide" Target="/ppt/slides/slide1.xml" Id="Rf3c115cb49a84e39" /><Relationship Type="http://schemas.openxmlformats.org/officeDocument/2006/relationships/slide" Target="/ppt/slides/slide2.xml" Id="R8536facb26d947b3" /><Relationship Type="http://schemas.openxmlformats.org/officeDocument/2006/relationships/slide" Target="/ppt/slides/slide3.xml" Id="R47df2b3e6a674bc2" /><Relationship Type="http://schemas.openxmlformats.org/officeDocument/2006/relationships/slide" Target="/ppt/slides/slide4.xml" Id="R789b9d7f87f84c80" /><Relationship Type="http://schemas.openxmlformats.org/officeDocument/2006/relationships/slide" Target="/ppt/slides/slide5.xml" Id="Rb3f6aea287a34e0a" /><Relationship Type="http://schemas.openxmlformats.org/officeDocument/2006/relationships/slide" Target="/ppt/slides/slide6.xml" Id="R65a2a03851c646d9" /><Relationship Type="http://schemas.openxmlformats.org/officeDocument/2006/relationships/slide" Target="/ppt/slides/slide7.xml" Id="R74b2521bf35c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ab1d68e3c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91a97000e490c" /><Relationship Type="http://schemas.openxmlformats.org/officeDocument/2006/relationships/theme" Target="/ppt/slideMasters/theme/theme1.xml" Id="Rd360f4f7b46f41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91a97000e49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5426a99fc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8ee4e9b12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83c60bba2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c251c361c4d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a3535a403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99ee41da640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0809dd938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CHRISTOFFERSEN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HAMMER CHRISTOFFERSEN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Sogns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933 486 575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CHRISTOFFERSEN HOLDING AS</a:t>
            </a:r>
          </a:p>
        </p:txBody>
      </p:sp>
    </p:spTree>
  </p:cSld>
  <p:clrMapOvr>
    <a:masterClrMapping xmlns:a="http://schemas.openxmlformats.org/drawingml/2006/main"/>
  </p:clrMapOvr>
</p:sld>
</file>