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e36797ea4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765b32b6a4708"/>
  </p:sldMasterIdLst>
  <p:sldIdLst>
    <p:sldId xmlns:r="http://schemas.openxmlformats.org/officeDocument/2006/relationships" id="256" r:id="Rfbbbaa50533f4cad"/>
    <p:sldId xmlns:r="http://schemas.openxmlformats.org/officeDocument/2006/relationships" id="257" r:id="R3b9ceae33c6647e1"/>
    <p:sldId xmlns:r="http://schemas.openxmlformats.org/officeDocument/2006/relationships" id="258" r:id="R52cd476f33df42f1"/>
    <p:sldId xmlns:r="http://schemas.openxmlformats.org/officeDocument/2006/relationships" id="259" r:id="R5f7d7da35b6848e6"/>
    <p:sldId xmlns:r="http://schemas.openxmlformats.org/officeDocument/2006/relationships" id="260" r:id="R7029bec478aa4de4"/>
    <p:sldId xmlns:r="http://schemas.openxmlformats.org/officeDocument/2006/relationships" id="261" r:id="R34f32db8e70d4725"/>
    <p:sldId xmlns:r="http://schemas.openxmlformats.org/officeDocument/2006/relationships" id="262" r:id="R8d0507761200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765b32b6a4708" /><Relationship Type="http://schemas.openxmlformats.org/officeDocument/2006/relationships/slide" Target="/ppt/slides/slide1.xml" Id="Rfbbbaa50533f4cad" /><Relationship Type="http://schemas.openxmlformats.org/officeDocument/2006/relationships/slide" Target="/ppt/slides/slide2.xml" Id="R3b9ceae33c6647e1" /><Relationship Type="http://schemas.openxmlformats.org/officeDocument/2006/relationships/slide" Target="/ppt/slides/slide3.xml" Id="R52cd476f33df42f1" /><Relationship Type="http://schemas.openxmlformats.org/officeDocument/2006/relationships/slide" Target="/ppt/slides/slide4.xml" Id="R5f7d7da35b6848e6" /><Relationship Type="http://schemas.openxmlformats.org/officeDocument/2006/relationships/slide" Target="/ppt/slides/slide5.xml" Id="R7029bec478aa4de4" /><Relationship Type="http://schemas.openxmlformats.org/officeDocument/2006/relationships/slide" Target="/ppt/slides/slide6.xml" Id="R34f32db8e70d4725" /><Relationship Type="http://schemas.openxmlformats.org/officeDocument/2006/relationships/slide" Target="/ppt/slides/slide7.xml" Id="R8d0507761200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9fc8c102d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15784baf4167" /><Relationship Type="http://schemas.openxmlformats.org/officeDocument/2006/relationships/theme" Target="/ppt/slideMasters/theme/theme1.xml" Id="R7627aa99ae62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c15784baf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8ea4bbe8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3ea78ce9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67339684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cdaefc30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54864c01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ebab0ce9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c60ddac7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SKARET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